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86" r:id="rId2"/>
    <p:sldId id="277" r:id="rId3"/>
    <p:sldId id="293" r:id="rId4"/>
    <p:sldId id="284" r:id="rId5"/>
    <p:sldId id="288" r:id="rId6"/>
    <p:sldId id="292" r:id="rId7"/>
    <p:sldId id="282" r:id="rId8"/>
    <p:sldId id="278" r:id="rId9"/>
    <p:sldId id="289" r:id="rId10"/>
    <p:sldId id="290" r:id="rId11"/>
    <p:sldId id="274" r:id="rId12"/>
    <p:sldId id="294" r:id="rId13"/>
    <p:sldId id="295" r:id="rId14"/>
    <p:sldId id="296" r:id="rId15"/>
    <p:sldId id="297" r:id="rId16"/>
    <p:sldId id="29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91F11B-4B65-4913-82B3-7BE31C61E043}" v="404" dt="2024-04-07T18:52:51.5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4902" autoAdjust="0"/>
  </p:normalViewPr>
  <p:slideViewPr>
    <p:cSldViewPr snapToGrid="0">
      <p:cViewPr varScale="1">
        <p:scale>
          <a:sx n="60" d="100"/>
          <a:sy n="60" d="100"/>
        </p:scale>
        <p:origin x="78" y="570"/>
      </p:cViewPr>
      <p:guideLst/>
    </p:cSldViewPr>
  </p:slideViewPr>
  <p:notesTextViewPr>
    <p:cViewPr>
      <p:scale>
        <a:sx n="3" d="2"/>
        <a:sy n="3" d="2"/>
      </p:scale>
      <p:origin x="0" y="-66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 Boardman" userId="3c4038fad9741b6e" providerId="LiveId" clId="{B991F11B-4B65-4913-82B3-7BE31C61E043}"/>
    <pc:docChg chg="undo custSel addSld delSld modSld sldOrd">
      <pc:chgData name="Alex Boardman" userId="3c4038fad9741b6e" providerId="LiveId" clId="{B991F11B-4B65-4913-82B3-7BE31C61E043}" dt="2024-04-07T18:55:20.657" v="626" actId="20577"/>
      <pc:docMkLst>
        <pc:docMk/>
      </pc:docMkLst>
      <pc:sldChg chg="modSp">
        <pc:chgData name="Alex Boardman" userId="3c4038fad9741b6e" providerId="LiveId" clId="{B991F11B-4B65-4913-82B3-7BE31C61E043}" dt="2024-04-07T17:52:27.940" v="19" actId="20577"/>
        <pc:sldMkLst>
          <pc:docMk/>
          <pc:sldMk cId="1192762767" sldId="277"/>
        </pc:sldMkLst>
        <pc:spChg chg="mod">
          <ac:chgData name="Alex Boardman" userId="3c4038fad9741b6e" providerId="LiveId" clId="{B991F11B-4B65-4913-82B3-7BE31C61E043}" dt="2024-04-07T17:52:27.940" v="19" actId="20577"/>
          <ac:spMkLst>
            <pc:docMk/>
            <pc:sldMk cId="1192762767" sldId="277"/>
            <ac:spMk id="32" creationId="{7C4B5FA5-DB3E-AADD-59ED-32D0B62290A6}"/>
          </ac:spMkLst>
        </pc:spChg>
      </pc:sldChg>
      <pc:sldChg chg="addSp delSp modSp mod delAnim modAnim">
        <pc:chgData name="Alex Boardman" userId="3c4038fad9741b6e" providerId="LiveId" clId="{B991F11B-4B65-4913-82B3-7BE31C61E043}" dt="2024-04-07T18:19:58.849" v="450" actId="20577"/>
        <pc:sldMkLst>
          <pc:docMk/>
          <pc:sldMk cId="53517019" sldId="278"/>
        </pc:sldMkLst>
        <pc:spChg chg="del">
          <ac:chgData name="Alex Boardman" userId="3c4038fad9741b6e" providerId="LiveId" clId="{B991F11B-4B65-4913-82B3-7BE31C61E043}" dt="2024-04-07T18:18:59.133" v="402" actId="478"/>
          <ac:spMkLst>
            <pc:docMk/>
            <pc:sldMk cId="53517019" sldId="278"/>
            <ac:spMk id="2" creationId="{28FFB0BB-010C-E44E-689B-683469F20329}"/>
          </ac:spMkLst>
        </pc:spChg>
        <pc:spChg chg="add del mod">
          <ac:chgData name="Alex Boardman" userId="3c4038fad9741b6e" providerId="LiveId" clId="{B991F11B-4B65-4913-82B3-7BE31C61E043}" dt="2024-04-07T18:19:10.725" v="404" actId="478"/>
          <ac:spMkLst>
            <pc:docMk/>
            <pc:sldMk cId="53517019" sldId="278"/>
            <ac:spMk id="5" creationId="{499A4952-F395-DADE-3186-CEFC4ADD67A1}"/>
          </ac:spMkLst>
        </pc:spChg>
        <pc:spChg chg="del">
          <ac:chgData name="Alex Boardman" userId="3c4038fad9741b6e" providerId="LiveId" clId="{B991F11B-4B65-4913-82B3-7BE31C61E043}" dt="2024-04-07T18:19:04.418" v="403" actId="478"/>
          <ac:spMkLst>
            <pc:docMk/>
            <pc:sldMk cId="53517019" sldId="278"/>
            <ac:spMk id="6" creationId="{CAE877BD-7D0A-0B27-6F77-BADADCC993E6}"/>
          </ac:spMkLst>
        </pc:spChg>
        <pc:spChg chg="add mod">
          <ac:chgData name="Alex Boardman" userId="3c4038fad9741b6e" providerId="LiveId" clId="{B991F11B-4B65-4913-82B3-7BE31C61E043}" dt="2024-04-07T18:19:58.849" v="450" actId="20577"/>
          <ac:spMkLst>
            <pc:docMk/>
            <pc:sldMk cId="53517019" sldId="278"/>
            <ac:spMk id="7" creationId="{75B6F633-5C89-4593-123E-EF144278D29A}"/>
          </ac:spMkLst>
        </pc:spChg>
        <pc:spChg chg="del">
          <ac:chgData name="Alex Boardman" userId="3c4038fad9741b6e" providerId="LiveId" clId="{B991F11B-4B65-4913-82B3-7BE31C61E043}" dt="2024-04-07T18:18:49.415" v="399" actId="478"/>
          <ac:spMkLst>
            <pc:docMk/>
            <pc:sldMk cId="53517019" sldId="278"/>
            <ac:spMk id="23" creationId="{C39CA1EB-CC5A-5DA0-29A7-63036A5D1B7F}"/>
          </ac:spMkLst>
        </pc:spChg>
        <pc:picChg chg="del">
          <ac:chgData name="Alex Boardman" userId="3c4038fad9741b6e" providerId="LiveId" clId="{B991F11B-4B65-4913-82B3-7BE31C61E043}" dt="2024-04-07T18:19:13.597" v="405" actId="478"/>
          <ac:picMkLst>
            <pc:docMk/>
            <pc:sldMk cId="53517019" sldId="278"/>
            <ac:picMk id="9" creationId="{225F2222-A18E-0029-1F2D-4BB178435035}"/>
          </ac:picMkLst>
        </pc:picChg>
        <pc:picChg chg="del">
          <ac:chgData name="Alex Boardman" userId="3c4038fad9741b6e" providerId="LiveId" clId="{B991F11B-4B65-4913-82B3-7BE31C61E043}" dt="2024-04-07T18:18:52.283" v="400" actId="478"/>
          <ac:picMkLst>
            <pc:docMk/>
            <pc:sldMk cId="53517019" sldId="278"/>
            <ac:picMk id="21" creationId="{CEC06573-89E9-8681-1D5A-5507ECA40CF6}"/>
          </ac:picMkLst>
        </pc:picChg>
        <pc:cxnChg chg="del">
          <ac:chgData name="Alex Boardman" userId="3c4038fad9741b6e" providerId="LiveId" clId="{B991F11B-4B65-4913-82B3-7BE31C61E043}" dt="2024-04-07T18:18:55.104" v="401" actId="478"/>
          <ac:cxnSpMkLst>
            <pc:docMk/>
            <pc:sldMk cId="53517019" sldId="278"/>
            <ac:cxnSpMk id="4" creationId="{98E647C1-E269-E474-E999-83726643EDA8}"/>
          </ac:cxnSpMkLst>
        </pc:cxnChg>
      </pc:sldChg>
      <pc:sldChg chg="addSp delSp modSp mod delAnim modNotesTx">
        <pc:chgData name="Alex Boardman" userId="3c4038fad9741b6e" providerId="LiveId" clId="{B991F11B-4B65-4913-82B3-7BE31C61E043}" dt="2024-04-07T18:12:06.079" v="288" actId="20577"/>
        <pc:sldMkLst>
          <pc:docMk/>
          <pc:sldMk cId="4084369709" sldId="284"/>
        </pc:sldMkLst>
        <pc:spChg chg="mod">
          <ac:chgData name="Alex Boardman" userId="3c4038fad9741b6e" providerId="LiveId" clId="{B991F11B-4B65-4913-82B3-7BE31C61E043}" dt="2024-04-07T17:54:13.325" v="48" actId="6549"/>
          <ac:spMkLst>
            <pc:docMk/>
            <pc:sldMk cId="4084369709" sldId="284"/>
            <ac:spMk id="5" creationId="{BE348120-B41E-4ABF-D037-38050AEFC92E}"/>
          </ac:spMkLst>
        </pc:spChg>
        <pc:spChg chg="mod">
          <ac:chgData name="Alex Boardman" userId="3c4038fad9741b6e" providerId="LiveId" clId="{B991F11B-4B65-4913-82B3-7BE31C61E043}" dt="2024-04-07T18:02:48.650" v="206" actId="20577"/>
          <ac:spMkLst>
            <pc:docMk/>
            <pc:sldMk cId="4084369709" sldId="284"/>
            <ac:spMk id="22" creationId="{B58B6E03-9675-6D49-68E5-E75558F367B8}"/>
          </ac:spMkLst>
        </pc:spChg>
        <pc:spChg chg="mod">
          <ac:chgData name="Alex Boardman" userId="3c4038fad9741b6e" providerId="LiveId" clId="{B991F11B-4B65-4913-82B3-7BE31C61E043}" dt="2024-04-07T18:00:35.041" v="117" actId="20577"/>
          <ac:spMkLst>
            <pc:docMk/>
            <pc:sldMk cId="4084369709" sldId="284"/>
            <ac:spMk id="24" creationId="{70B26D12-C1C1-B389-8EEF-F71E3696B138}"/>
          </ac:spMkLst>
        </pc:spChg>
        <pc:spChg chg="mod">
          <ac:chgData name="Alex Boardman" userId="3c4038fad9741b6e" providerId="LiveId" clId="{B991F11B-4B65-4913-82B3-7BE31C61E043}" dt="2024-04-07T18:12:06.079" v="288" actId="20577"/>
          <ac:spMkLst>
            <pc:docMk/>
            <pc:sldMk cId="4084369709" sldId="284"/>
            <ac:spMk id="26" creationId="{F80B7E08-AA99-7947-FCA9-3C5D6FAF8CC3}"/>
          </ac:spMkLst>
        </pc:spChg>
        <pc:picChg chg="add del mod">
          <ac:chgData name="Alex Boardman" userId="3c4038fad9741b6e" providerId="LiveId" clId="{B991F11B-4B65-4913-82B3-7BE31C61E043}" dt="2024-04-07T17:59:46.203" v="83" actId="478"/>
          <ac:picMkLst>
            <pc:docMk/>
            <pc:sldMk cId="4084369709" sldId="284"/>
            <ac:picMk id="4" creationId="{E06563DD-CD55-16D0-6746-D94236D4456B}"/>
          </ac:picMkLst>
        </pc:picChg>
        <pc:picChg chg="add mod">
          <ac:chgData name="Alex Boardman" userId="3c4038fad9741b6e" providerId="LiveId" clId="{B991F11B-4B65-4913-82B3-7BE31C61E043}" dt="2024-04-07T18:00:51.847" v="118" actId="1076"/>
          <ac:picMkLst>
            <pc:docMk/>
            <pc:sldMk cId="4084369709" sldId="284"/>
            <ac:picMk id="9" creationId="{7E610371-2B71-BA09-5612-93A6458422EA}"/>
          </ac:picMkLst>
        </pc:picChg>
        <pc:picChg chg="mod">
          <ac:chgData name="Alex Boardman" userId="3c4038fad9741b6e" providerId="LiveId" clId="{B991F11B-4B65-4913-82B3-7BE31C61E043}" dt="2024-04-07T18:00:59.735" v="119" actId="1076"/>
          <ac:picMkLst>
            <pc:docMk/>
            <pc:sldMk cId="4084369709" sldId="284"/>
            <ac:picMk id="11" creationId="{D0E05F71-2C18-9C5F-C3B1-16954B5738E3}"/>
          </ac:picMkLst>
        </pc:picChg>
        <pc:picChg chg="del">
          <ac:chgData name="Alex Boardman" userId="3c4038fad9741b6e" providerId="LiveId" clId="{B991F11B-4B65-4913-82B3-7BE31C61E043}" dt="2024-04-07T17:55:23.196" v="51" actId="478"/>
          <ac:picMkLst>
            <pc:docMk/>
            <pc:sldMk cId="4084369709" sldId="284"/>
            <ac:picMk id="15" creationId="{E0575BD1-68BE-D9A5-EC31-42B167984C41}"/>
          </ac:picMkLst>
        </pc:picChg>
        <pc:picChg chg="add mod">
          <ac:chgData name="Alex Boardman" userId="3c4038fad9741b6e" providerId="LiveId" clId="{B991F11B-4B65-4913-82B3-7BE31C61E043}" dt="2024-04-07T18:11:32.269" v="261" actId="1076"/>
          <ac:picMkLst>
            <pc:docMk/>
            <pc:sldMk cId="4084369709" sldId="284"/>
            <ac:picMk id="17" creationId="{FF4AFEF3-1916-A49E-EF56-F17DE0532DBA}"/>
          </ac:picMkLst>
        </pc:picChg>
        <pc:picChg chg="del">
          <ac:chgData name="Alex Boardman" userId="3c4038fad9741b6e" providerId="LiveId" clId="{B991F11B-4B65-4913-82B3-7BE31C61E043}" dt="2024-04-07T18:11:26.203" v="260" actId="478"/>
          <ac:picMkLst>
            <pc:docMk/>
            <pc:sldMk cId="4084369709" sldId="284"/>
            <ac:picMk id="19" creationId="{672A1534-86AD-ACE7-00E4-AFC1123EBAFE}"/>
          </ac:picMkLst>
        </pc:picChg>
      </pc:sldChg>
      <pc:sldChg chg="del">
        <pc:chgData name="Alex Boardman" userId="3c4038fad9741b6e" providerId="LiveId" clId="{B991F11B-4B65-4913-82B3-7BE31C61E043}" dt="2024-04-07T18:09:40.897" v="257" actId="2696"/>
        <pc:sldMkLst>
          <pc:docMk/>
          <pc:sldMk cId="4260039878" sldId="285"/>
        </pc:sldMkLst>
      </pc:sldChg>
      <pc:sldChg chg="delSp modSp mod ord delAnim">
        <pc:chgData name="Alex Boardman" userId="3c4038fad9741b6e" providerId="LiveId" clId="{B991F11B-4B65-4913-82B3-7BE31C61E043}" dt="2024-04-07T18:21:33.565" v="501" actId="20577"/>
        <pc:sldMkLst>
          <pc:docMk/>
          <pc:sldMk cId="387407544" sldId="288"/>
        </pc:sldMkLst>
        <pc:spChg chg="mod">
          <ac:chgData name="Alex Boardman" userId="3c4038fad9741b6e" providerId="LiveId" clId="{B991F11B-4B65-4913-82B3-7BE31C61E043}" dt="2024-04-07T18:21:02.856" v="482" actId="20577"/>
          <ac:spMkLst>
            <pc:docMk/>
            <pc:sldMk cId="387407544" sldId="288"/>
            <ac:spMk id="2" creationId="{5644A9D2-CDB9-CE41-2399-FA8C221EB3F8}"/>
          </ac:spMkLst>
        </pc:spChg>
        <pc:spChg chg="del">
          <ac:chgData name="Alex Boardman" userId="3c4038fad9741b6e" providerId="LiveId" clId="{B991F11B-4B65-4913-82B3-7BE31C61E043}" dt="2024-04-07T18:15:57.780" v="290" actId="478"/>
          <ac:spMkLst>
            <pc:docMk/>
            <pc:sldMk cId="387407544" sldId="288"/>
            <ac:spMk id="21" creationId="{C91A8BB4-22B7-4B6E-4BC5-61B465418ADA}"/>
          </ac:spMkLst>
        </pc:spChg>
        <pc:spChg chg="mod">
          <ac:chgData name="Alex Boardman" userId="3c4038fad9741b6e" providerId="LiveId" clId="{B991F11B-4B65-4913-82B3-7BE31C61E043}" dt="2024-04-07T18:21:33.565" v="501" actId="20577"/>
          <ac:spMkLst>
            <pc:docMk/>
            <pc:sldMk cId="387407544" sldId="288"/>
            <ac:spMk id="30" creationId="{3E6941F6-6BCA-FD33-EEA6-29218153523F}"/>
          </ac:spMkLst>
        </pc:spChg>
        <pc:picChg chg="del">
          <ac:chgData name="Alex Boardman" userId="3c4038fad9741b6e" providerId="LiveId" clId="{B991F11B-4B65-4913-82B3-7BE31C61E043}" dt="2024-04-07T18:15:50.841" v="289" actId="478"/>
          <ac:picMkLst>
            <pc:docMk/>
            <pc:sldMk cId="387407544" sldId="288"/>
            <ac:picMk id="28" creationId="{CE1C1271-572A-92C2-3BEE-8F47DA7FDE43}"/>
          </ac:picMkLst>
        </pc:picChg>
      </pc:sldChg>
      <pc:sldChg chg="addSp delSp modSp mod delAnim modAnim">
        <pc:chgData name="Alex Boardman" userId="3c4038fad9741b6e" providerId="LiveId" clId="{B991F11B-4B65-4913-82B3-7BE31C61E043}" dt="2024-04-07T18:21:53.151" v="502"/>
        <pc:sldMkLst>
          <pc:docMk/>
          <pc:sldMk cId="2213253355" sldId="289"/>
        </pc:sldMkLst>
        <pc:spChg chg="mod">
          <ac:chgData name="Alex Boardman" userId="3c4038fad9741b6e" providerId="LiveId" clId="{B991F11B-4B65-4913-82B3-7BE31C61E043}" dt="2024-04-07T18:16:24.475" v="312" actId="20577"/>
          <ac:spMkLst>
            <pc:docMk/>
            <pc:sldMk cId="2213253355" sldId="289"/>
            <ac:spMk id="2" creationId="{5644A9D2-CDB9-CE41-2399-FA8C221EB3F8}"/>
          </ac:spMkLst>
        </pc:spChg>
        <pc:spChg chg="del">
          <ac:chgData name="Alex Boardman" userId="3c4038fad9741b6e" providerId="LiveId" clId="{B991F11B-4B65-4913-82B3-7BE31C61E043}" dt="2024-04-07T18:16:40.317" v="313" actId="478"/>
          <ac:spMkLst>
            <pc:docMk/>
            <pc:sldMk cId="2213253355" sldId="289"/>
            <ac:spMk id="5" creationId="{BE348120-B41E-4ABF-D037-38050AEFC92E}"/>
          </ac:spMkLst>
        </pc:spChg>
        <pc:spChg chg="del">
          <ac:chgData name="Alex Boardman" userId="3c4038fad9741b6e" providerId="LiveId" clId="{B991F11B-4B65-4913-82B3-7BE31C61E043}" dt="2024-04-07T18:17:05.683" v="317" actId="478"/>
          <ac:spMkLst>
            <pc:docMk/>
            <pc:sldMk cId="2213253355" sldId="289"/>
            <ac:spMk id="21" creationId="{B30F776F-36A8-4876-115D-FB0B6EE2D8C2}"/>
          </ac:spMkLst>
        </pc:spChg>
        <pc:spChg chg="del">
          <ac:chgData name="Alex Boardman" userId="3c4038fad9741b6e" providerId="LiveId" clId="{B991F11B-4B65-4913-82B3-7BE31C61E043}" dt="2024-04-07T18:16:40.317" v="313" actId="478"/>
          <ac:spMkLst>
            <pc:docMk/>
            <pc:sldMk cId="2213253355" sldId="289"/>
            <ac:spMk id="22" creationId="{B58B6E03-9675-6D49-68E5-E75558F367B8}"/>
          </ac:spMkLst>
        </pc:spChg>
        <pc:spChg chg="del">
          <ac:chgData name="Alex Boardman" userId="3c4038fad9741b6e" providerId="LiveId" clId="{B991F11B-4B65-4913-82B3-7BE31C61E043}" dt="2024-04-07T18:16:43.592" v="314" actId="478"/>
          <ac:spMkLst>
            <pc:docMk/>
            <pc:sldMk cId="2213253355" sldId="289"/>
            <ac:spMk id="24" creationId="{70B26D12-C1C1-B389-8EEF-F71E3696B138}"/>
          </ac:spMkLst>
        </pc:spChg>
        <pc:spChg chg="mod">
          <ac:chgData name="Alex Boardman" userId="3c4038fad9741b6e" providerId="LiveId" clId="{B991F11B-4B65-4913-82B3-7BE31C61E043}" dt="2024-04-07T18:18:14.204" v="396" actId="20577"/>
          <ac:spMkLst>
            <pc:docMk/>
            <pc:sldMk cId="2213253355" sldId="289"/>
            <ac:spMk id="26" creationId="{F80B7E08-AA99-7947-FCA9-3C5D6FAF8CC3}"/>
          </ac:spMkLst>
        </pc:spChg>
        <pc:picChg chg="add mod">
          <ac:chgData name="Alex Boardman" userId="3c4038fad9741b6e" providerId="LiveId" clId="{B991F11B-4B65-4913-82B3-7BE31C61E043}" dt="2024-04-07T18:21:53.151" v="502"/>
          <ac:picMkLst>
            <pc:docMk/>
            <pc:sldMk cId="2213253355" sldId="289"/>
            <ac:picMk id="3" creationId="{24817584-EE20-05FD-674C-5A4C915BEFDB}"/>
          </ac:picMkLst>
        </pc:picChg>
        <pc:picChg chg="del">
          <ac:chgData name="Alex Boardman" userId="3c4038fad9741b6e" providerId="LiveId" clId="{B991F11B-4B65-4913-82B3-7BE31C61E043}" dt="2024-04-07T18:16:40.317" v="313" actId="478"/>
          <ac:picMkLst>
            <pc:docMk/>
            <pc:sldMk cId="2213253355" sldId="289"/>
            <ac:picMk id="4" creationId="{AE2CC56B-5CD3-06EF-3180-F426F1F9E940}"/>
          </ac:picMkLst>
        </pc:picChg>
        <pc:picChg chg="del">
          <ac:chgData name="Alex Boardman" userId="3c4038fad9741b6e" providerId="LiveId" clId="{B991F11B-4B65-4913-82B3-7BE31C61E043}" dt="2024-04-07T18:16:40.317" v="313" actId="478"/>
          <ac:picMkLst>
            <pc:docMk/>
            <pc:sldMk cId="2213253355" sldId="289"/>
            <ac:picMk id="9" creationId="{E1BBA3E3-2D7B-7825-9636-8E9CF1218D1F}"/>
          </ac:picMkLst>
        </pc:picChg>
        <pc:picChg chg="del">
          <ac:chgData name="Alex Boardman" userId="3c4038fad9741b6e" providerId="LiveId" clId="{B991F11B-4B65-4913-82B3-7BE31C61E043}" dt="2024-04-07T18:16:40.317" v="313" actId="478"/>
          <ac:picMkLst>
            <pc:docMk/>
            <pc:sldMk cId="2213253355" sldId="289"/>
            <ac:picMk id="11" creationId="{D0E05F71-2C18-9C5F-C3B1-16954B5738E3}"/>
          </ac:picMkLst>
        </pc:picChg>
        <pc:picChg chg="del">
          <ac:chgData name="Alex Boardman" userId="3c4038fad9741b6e" providerId="LiveId" clId="{B991F11B-4B65-4913-82B3-7BE31C61E043}" dt="2024-04-07T18:16:40.317" v="313" actId="478"/>
          <ac:picMkLst>
            <pc:docMk/>
            <pc:sldMk cId="2213253355" sldId="289"/>
            <ac:picMk id="17" creationId="{AC642E09-7ABE-2155-886E-99A78625693A}"/>
          </ac:picMkLst>
        </pc:picChg>
        <pc:picChg chg="del">
          <ac:chgData name="Alex Boardman" userId="3c4038fad9741b6e" providerId="LiveId" clId="{B991F11B-4B65-4913-82B3-7BE31C61E043}" dt="2024-04-07T18:16:40.317" v="313" actId="478"/>
          <ac:picMkLst>
            <pc:docMk/>
            <pc:sldMk cId="2213253355" sldId="289"/>
            <ac:picMk id="31" creationId="{D7521955-1473-BB91-D9D7-BCACDEFE87C9}"/>
          </ac:picMkLst>
        </pc:picChg>
      </pc:sldChg>
      <pc:sldChg chg="addSp delSp modSp mod delAnim">
        <pc:chgData name="Alex Boardman" userId="3c4038fad9741b6e" providerId="LiveId" clId="{B991F11B-4B65-4913-82B3-7BE31C61E043}" dt="2024-04-07T18:28:45.501" v="528" actId="1076"/>
        <pc:sldMkLst>
          <pc:docMk/>
          <pc:sldMk cId="3266311878" sldId="290"/>
        </pc:sldMkLst>
        <pc:spChg chg="mod">
          <ac:chgData name="Alex Boardman" userId="3c4038fad9741b6e" providerId="LiveId" clId="{B991F11B-4B65-4913-82B3-7BE31C61E043}" dt="2024-04-07T18:27:47.707" v="522" actId="20577"/>
          <ac:spMkLst>
            <pc:docMk/>
            <pc:sldMk cId="3266311878" sldId="290"/>
            <ac:spMk id="2" creationId="{5644A9D2-CDB9-CE41-2399-FA8C221EB3F8}"/>
          </ac:spMkLst>
        </pc:spChg>
        <pc:spChg chg="del">
          <ac:chgData name="Alex Boardman" userId="3c4038fad9741b6e" providerId="LiveId" clId="{B991F11B-4B65-4913-82B3-7BE31C61E043}" dt="2024-04-07T18:18:31.875" v="398" actId="478"/>
          <ac:spMkLst>
            <pc:docMk/>
            <pc:sldMk cId="3266311878" sldId="290"/>
            <ac:spMk id="15" creationId="{99AC1AEE-0394-30E5-13ED-22B572A53515}"/>
          </ac:spMkLst>
        </pc:spChg>
        <pc:picChg chg="add mod">
          <ac:chgData name="Alex Boardman" userId="3c4038fad9741b6e" providerId="LiveId" clId="{B991F11B-4B65-4913-82B3-7BE31C61E043}" dt="2024-04-07T18:28:45.501" v="528" actId="1076"/>
          <ac:picMkLst>
            <pc:docMk/>
            <pc:sldMk cId="3266311878" sldId="290"/>
            <ac:picMk id="3" creationId="{166E8E8C-7BD7-7EC4-B845-2B60BC6D1065}"/>
          </ac:picMkLst>
        </pc:picChg>
        <pc:picChg chg="del">
          <ac:chgData name="Alex Boardman" userId="3c4038fad9741b6e" providerId="LiveId" clId="{B991F11B-4B65-4913-82B3-7BE31C61E043}" dt="2024-04-07T18:21:59.981" v="503" actId="478"/>
          <ac:picMkLst>
            <pc:docMk/>
            <pc:sldMk cId="3266311878" sldId="290"/>
            <ac:picMk id="6" creationId="{66A841CD-C2EF-3324-4687-1E064EB8801A}"/>
          </ac:picMkLst>
        </pc:picChg>
        <pc:picChg chg="del">
          <ac:chgData name="Alex Boardman" userId="3c4038fad9741b6e" providerId="LiveId" clId="{B991F11B-4B65-4913-82B3-7BE31C61E043}" dt="2024-04-07T18:18:28.671" v="397" actId="478"/>
          <ac:picMkLst>
            <pc:docMk/>
            <pc:sldMk cId="3266311878" sldId="290"/>
            <ac:picMk id="13" creationId="{E62EA8CF-F67A-232D-EA52-3C9CC91AF9E7}"/>
          </ac:picMkLst>
        </pc:picChg>
      </pc:sldChg>
      <pc:sldChg chg="addSp delSp modSp add del mod delAnim">
        <pc:chgData name="Alex Boardman" userId="3c4038fad9741b6e" providerId="LiveId" clId="{B991F11B-4B65-4913-82B3-7BE31C61E043}" dt="2024-04-07T18:09:15.894" v="256" actId="2696"/>
        <pc:sldMkLst>
          <pc:docMk/>
          <pc:sldMk cId="2098826447" sldId="291"/>
        </pc:sldMkLst>
        <pc:spChg chg="mod">
          <ac:chgData name="Alex Boardman" userId="3c4038fad9741b6e" providerId="LiveId" clId="{B991F11B-4B65-4913-82B3-7BE31C61E043}" dt="2024-04-07T18:03:49.909" v="234" actId="20577"/>
          <ac:spMkLst>
            <pc:docMk/>
            <pc:sldMk cId="2098826447" sldId="291"/>
            <ac:spMk id="2" creationId="{5644A9D2-CDB9-CE41-2399-FA8C221EB3F8}"/>
          </ac:spMkLst>
        </pc:spChg>
        <pc:picChg chg="del">
          <ac:chgData name="Alex Boardman" userId="3c4038fad9741b6e" providerId="LiveId" clId="{B991F11B-4B65-4913-82B3-7BE31C61E043}" dt="2024-04-07T18:05:07.326" v="237" actId="478"/>
          <ac:picMkLst>
            <pc:docMk/>
            <pc:sldMk cId="2098826447" sldId="291"/>
            <ac:picMk id="5" creationId="{2BAD7336-B2A8-DC67-C635-F06D8489CC64}"/>
          </ac:picMkLst>
        </pc:picChg>
        <pc:picChg chg="add mod">
          <ac:chgData name="Alex Boardman" userId="3c4038fad9741b6e" providerId="LiveId" clId="{B991F11B-4B65-4913-82B3-7BE31C61E043}" dt="2024-04-07T18:05:13.006" v="238" actId="1076"/>
          <ac:picMkLst>
            <pc:docMk/>
            <pc:sldMk cId="2098826447" sldId="291"/>
            <ac:picMk id="7" creationId="{D5FC77DE-95D4-96A5-4754-F308A1CA2944}"/>
          </ac:picMkLst>
        </pc:picChg>
      </pc:sldChg>
      <pc:sldChg chg="addSp delSp modSp new mod setBg modAnim">
        <pc:chgData name="Alex Boardman" userId="3c4038fad9741b6e" providerId="LiveId" clId="{B991F11B-4B65-4913-82B3-7BE31C61E043}" dt="2024-04-07T18:07:37.594" v="255" actId="1076"/>
        <pc:sldMkLst>
          <pc:docMk/>
          <pc:sldMk cId="3608940445" sldId="292"/>
        </pc:sldMkLst>
        <pc:spChg chg="del">
          <ac:chgData name="Alex Boardman" userId="3c4038fad9741b6e" providerId="LiveId" clId="{B991F11B-4B65-4913-82B3-7BE31C61E043}" dt="2024-04-07T18:05:53.031" v="241" actId="478"/>
          <ac:spMkLst>
            <pc:docMk/>
            <pc:sldMk cId="3608940445" sldId="292"/>
            <ac:spMk id="2" creationId="{D07D8ED1-21FB-68B0-E532-285AF776C14C}"/>
          </ac:spMkLst>
        </pc:spChg>
        <pc:spChg chg="del">
          <ac:chgData name="Alex Boardman" userId="3c4038fad9741b6e" providerId="LiveId" clId="{B991F11B-4B65-4913-82B3-7BE31C61E043}" dt="2024-04-07T18:05:49.799" v="240" actId="478"/>
          <ac:spMkLst>
            <pc:docMk/>
            <pc:sldMk cId="3608940445" sldId="292"/>
            <ac:spMk id="3" creationId="{6A555051-6362-1BAE-4CF7-4E0CC57E80D8}"/>
          </ac:spMkLst>
        </pc:spChg>
        <pc:spChg chg="add mod">
          <ac:chgData name="Alex Boardman" userId="3c4038fad9741b6e" providerId="LiveId" clId="{B991F11B-4B65-4913-82B3-7BE31C61E043}" dt="2024-04-07T18:07:08.512" v="253" actId="26606"/>
          <ac:spMkLst>
            <pc:docMk/>
            <pc:sldMk cId="3608940445" sldId="292"/>
            <ac:spMk id="5" creationId="{5CAFDD3A-5CD3-1F09-1290-4B5896F02458}"/>
          </ac:spMkLst>
        </pc:spChg>
        <pc:spChg chg="add del">
          <ac:chgData name="Alex Boardman" userId="3c4038fad9741b6e" providerId="LiveId" clId="{B991F11B-4B65-4913-82B3-7BE31C61E043}" dt="2024-04-07T18:07:08.512" v="253" actId="26606"/>
          <ac:spMkLst>
            <pc:docMk/>
            <pc:sldMk cId="3608940445" sldId="292"/>
            <ac:spMk id="9" creationId="{AB8C311F-7253-4AED-9701-7FC0708C41C7}"/>
          </ac:spMkLst>
        </pc:spChg>
        <pc:spChg chg="add del">
          <ac:chgData name="Alex Boardman" userId="3c4038fad9741b6e" providerId="LiveId" clId="{B991F11B-4B65-4913-82B3-7BE31C61E043}" dt="2024-04-07T18:07:08.512" v="253" actId="26606"/>
          <ac:spMkLst>
            <pc:docMk/>
            <pc:sldMk cId="3608940445" sldId="292"/>
            <ac:spMk id="11" creationId="{E2384209-CB15-4CDF-9D31-C44FD9A3F20D}"/>
          </ac:spMkLst>
        </pc:spChg>
        <pc:spChg chg="add del">
          <ac:chgData name="Alex Boardman" userId="3c4038fad9741b6e" providerId="LiveId" clId="{B991F11B-4B65-4913-82B3-7BE31C61E043}" dt="2024-04-07T18:07:08.512" v="253" actId="26606"/>
          <ac:spMkLst>
            <pc:docMk/>
            <pc:sldMk cId="3608940445" sldId="292"/>
            <ac:spMk id="13" creationId="{2633B3B5-CC90-43F0-8714-D31D1F3F0209}"/>
          </ac:spMkLst>
        </pc:spChg>
        <pc:spChg chg="add del">
          <ac:chgData name="Alex Boardman" userId="3c4038fad9741b6e" providerId="LiveId" clId="{B991F11B-4B65-4913-82B3-7BE31C61E043}" dt="2024-04-07T18:07:08.512" v="253" actId="26606"/>
          <ac:spMkLst>
            <pc:docMk/>
            <pc:sldMk cId="3608940445" sldId="292"/>
            <ac:spMk id="15" creationId="{A8D57A06-A426-446D-B02C-A2DC6B62E45E}"/>
          </ac:spMkLst>
        </pc:spChg>
        <pc:spChg chg="add">
          <ac:chgData name="Alex Boardman" userId="3c4038fad9741b6e" providerId="LiveId" clId="{B991F11B-4B65-4913-82B3-7BE31C61E043}" dt="2024-04-07T18:07:08.512" v="253" actId="26606"/>
          <ac:spMkLst>
            <pc:docMk/>
            <pc:sldMk cId="3608940445" sldId="292"/>
            <ac:spMk id="20" creationId="{A8384FB5-9ADC-4DDC-881B-597D56F5B15D}"/>
          </ac:spMkLst>
        </pc:spChg>
        <pc:spChg chg="add">
          <ac:chgData name="Alex Boardman" userId="3c4038fad9741b6e" providerId="LiveId" clId="{B991F11B-4B65-4913-82B3-7BE31C61E043}" dt="2024-04-07T18:07:08.512" v="253" actId="26606"/>
          <ac:spMkLst>
            <pc:docMk/>
            <pc:sldMk cId="3608940445" sldId="292"/>
            <ac:spMk id="22" creationId="{1199E1B1-A8C0-4FE8-A5A8-1CB41D69F857}"/>
          </ac:spMkLst>
        </pc:spChg>
        <pc:spChg chg="add">
          <ac:chgData name="Alex Boardman" userId="3c4038fad9741b6e" providerId="LiveId" clId="{B991F11B-4B65-4913-82B3-7BE31C61E043}" dt="2024-04-07T18:07:08.512" v="253" actId="26606"/>
          <ac:spMkLst>
            <pc:docMk/>
            <pc:sldMk cId="3608940445" sldId="292"/>
            <ac:spMk id="24" creationId="{84A8DE83-DE75-4B41-9DB4-A7EC0B0DEC0B}"/>
          </ac:spMkLst>
        </pc:spChg>
        <pc:spChg chg="add">
          <ac:chgData name="Alex Boardman" userId="3c4038fad9741b6e" providerId="LiveId" clId="{B991F11B-4B65-4913-82B3-7BE31C61E043}" dt="2024-04-07T18:07:08.512" v="253" actId="26606"/>
          <ac:spMkLst>
            <pc:docMk/>
            <pc:sldMk cId="3608940445" sldId="292"/>
            <ac:spMk id="26" creationId="{A7009A0A-BEF5-4EAC-AF15-E4F9F002E239}"/>
          </ac:spMkLst>
        </pc:spChg>
        <pc:picChg chg="add mod ord">
          <ac:chgData name="Alex Boardman" userId="3c4038fad9741b6e" providerId="LiveId" clId="{B991F11B-4B65-4913-82B3-7BE31C61E043}" dt="2024-04-07T18:07:37.594" v="255" actId="1076"/>
          <ac:picMkLst>
            <pc:docMk/>
            <pc:sldMk cId="3608940445" sldId="292"/>
            <ac:picMk id="4" creationId="{77A268E0-D223-A7F2-D9EE-EEB4B8B67B8D}"/>
          </ac:picMkLst>
        </pc:picChg>
        <pc:picChg chg="add mod">
          <ac:chgData name="Alex Boardman" userId="3c4038fad9741b6e" providerId="LiveId" clId="{B991F11B-4B65-4913-82B3-7BE31C61E043}" dt="2024-04-07T18:07:22.647" v="254"/>
          <ac:picMkLst>
            <pc:docMk/>
            <pc:sldMk cId="3608940445" sldId="292"/>
            <ac:picMk id="7" creationId="{F6DD3311-0858-0C33-57EA-5E6DC82C7F54}"/>
          </ac:picMkLst>
        </pc:picChg>
        <pc:cxnChg chg="add mod">
          <ac:chgData name="Alex Boardman" userId="3c4038fad9741b6e" providerId="LiveId" clId="{B991F11B-4B65-4913-82B3-7BE31C61E043}" dt="2024-04-07T18:07:22.647" v="254"/>
          <ac:cxnSpMkLst>
            <pc:docMk/>
            <pc:sldMk cId="3608940445" sldId="292"/>
            <ac:cxnSpMk id="6" creationId="{E7A6E721-B4C5-A4DB-CA96-9502B4BFD429}"/>
          </ac:cxnSpMkLst>
        </pc:cxnChg>
      </pc:sldChg>
      <pc:sldChg chg="new">
        <pc:chgData name="Alex Boardman" userId="3c4038fad9741b6e" providerId="LiveId" clId="{B991F11B-4B65-4913-82B3-7BE31C61E043}" dt="2024-04-07T18:10:05.682" v="258" actId="680"/>
        <pc:sldMkLst>
          <pc:docMk/>
          <pc:sldMk cId="2205689560" sldId="293"/>
        </pc:sldMkLst>
      </pc:sldChg>
      <pc:sldChg chg="addSp delSp modSp new mod setBg modNotesTx">
        <pc:chgData name="Alex Boardman" userId="3c4038fad9741b6e" providerId="LiveId" clId="{B991F11B-4B65-4913-82B3-7BE31C61E043}" dt="2024-04-07T18:55:20.657" v="626" actId="20577"/>
        <pc:sldMkLst>
          <pc:docMk/>
          <pc:sldMk cId="943491615" sldId="294"/>
        </pc:sldMkLst>
        <pc:spChg chg="add del">
          <ac:chgData name="Alex Boardman" userId="3c4038fad9741b6e" providerId="LiveId" clId="{B991F11B-4B65-4913-82B3-7BE31C61E043}" dt="2024-04-07T18:40:47.672" v="533" actId="26606"/>
          <ac:spMkLst>
            <pc:docMk/>
            <pc:sldMk cId="943491615" sldId="294"/>
            <ac:spMk id="7" creationId="{42A4FC2C-047E-45A5-965D-8E1E3BF09BC6}"/>
          </ac:spMkLst>
        </pc:spChg>
        <pc:spChg chg="add">
          <ac:chgData name="Alex Boardman" userId="3c4038fad9741b6e" providerId="LiveId" clId="{B991F11B-4B65-4913-82B3-7BE31C61E043}" dt="2024-04-07T18:40:47.683" v="534" actId="26606"/>
          <ac:spMkLst>
            <pc:docMk/>
            <pc:sldMk cId="943491615" sldId="294"/>
            <ac:spMk id="9" creationId="{91DE43FD-EB47-414A-B0AB-169B0FFFA527}"/>
          </ac:spMkLst>
        </pc:spChg>
        <pc:spChg chg="add">
          <ac:chgData name="Alex Boardman" userId="3c4038fad9741b6e" providerId="LiveId" clId="{B991F11B-4B65-4913-82B3-7BE31C61E043}" dt="2024-04-07T18:40:47.683" v="534" actId="26606"/>
          <ac:spMkLst>
            <pc:docMk/>
            <pc:sldMk cId="943491615" sldId="294"/>
            <ac:spMk id="10" creationId="{0B761509-3B9A-49A6-A84B-C3D86811697D}"/>
          </ac:spMkLst>
        </pc:spChg>
        <pc:grpChg chg="add">
          <ac:chgData name="Alex Boardman" userId="3c4038fad9741b6e" providerId="LiveId" clId="{B991F11B-4B65-4913-82B3-7BE31C61E043}" dt="2024-04-07T18:40:47.683" v="534" actId="26606"/>
          <ac:grpSpMkLst>
            <pc:docMk/>
            <pc:sldMk cId="943491615" sldId="294"/>
            <ac:grpSpMk id="11" creationId="{58495BCC-CE77-4CC2-952E-846F41119FD5}"/>
          </ac:grpSpMkLst>
        </pc:grpChg>
        <pc:picChg chg="add mod">
          <ac:chgData name="Alex Boardman" userId="3c4038fad9741b6e" providerId="LiveId" clId="{B991F11B-4B65-4913-82B3-7BE31C61E043}" dt="2024-04-07T18:41:05.306" v="535" actId="27614"/>
          <ac:picMkLst>
            <pc:docMk/>
            <pc:sldMk cId="943491615" sldId="294"/>
            <ac:picMk id="2" creationId="{73106C76-445F-571F-624F-DAAA5BF47E9A}"/>
          </ac:picMkLst>
        </pc:picChg>
      </pc:sldChg>
      <pc:sldChg chg="addSp delSp modSp new mod setBg modNotesTx">
        <pc:chgData name="Alex Boardman" userId="3c4038fad9741b6e" providerId="LiveId" clId="{B991F11B-4B65-4913-82B3-7BE31C61E043}" dt="2024-04-07T18:54:55.952" v="575"/>
        <pc:sldMkLst>
          <pc:docMk/>
          <pc:sldMk cId="3937623674" sldId="295"/>
        </pc:sldMkLst>
        <pc:spChg chg="add del">
          <ac:chgData name="Alex Boardman" userId="3c4038fad9741b6e" providerId="LiveId" clId="{B991F11B-4B65-4913-82B3-7BE31C61E043}" dt="2024-04-07T18:41:29.798" v="539" actId="26606"/>
          <ac:spMkLst>
            <pc:docMk/>
            <pc:sldMk cId="3937623674" sldId="295"/>
            <ac:spMk id="7" creationId="{AB8C311F-7253-4AED-9701-7FC0708C41C7}"/>
          </ac:spMkLst>
        </pc:spChg>
        <pc:spChg chg="add del">
          <ac:chgData name="Alex Boardman" userId="3c4038fad9741b6e" providerId="LiveId" clId="{B991F11B-4B65-4913-82B3-7BE31C61E043}" dt="2024-04-07T18:41:29.798" v="539" actId="26606"/>
          <ac:spMkLst>
            <pc:docMk/>
            <pc:sldMk cId="3937623674" sldId="295"/>
            <ac:spMk id="9" creationId="{FD073016-B734-483B-8953-5BADEE145112}"/>
          </ac:spMkLst>
        </pc:spChg>
        <pc:spChg chg="add del">
          <ac:chgData name="Alex Boardman" userId="3c4038fad9741b6e" providerId="LiveId" clId="{B991F11B-4B65-4913-82B3-7BE31C61E043}" dt="2024-04-07T18:41:29.798" v="539" actId="26606"/>
          <ac:spMkLst>
            <pc:docMk/>
            <pc:sldMk cId="3937623674" sldId="295"/>
            <ac:spMk id="11" creationId="{90A7EAB6-59D3-4325-8DE6-E0CA4009CE53}"/>
          </ac:spMkLst>
        </pc:spChg>
        <pc:spChg chg="add del">
          <ac:chgData name="Alex Boardman" userId="3c4038fad9741b6e" providerId="LiveId" clId="{B991F11B-4B65-4913-82B3-7BE31C61E043}" dt="2024-04-07T18:41:29.798" v="539" actId="26606"/>
          <ac:spMkLst>
            <pc:docMk/>
            <pc:sldMk cId="3937623674" sldId="295"/>
            <ac:spMk id="13" creationId="{A8D57A06-A426-446D-B02C-A2DC6B62E45E}"/>
          </ac:spMkLst>
        </pc:spChg>
        <pc:spChg chg="add del">
          <ac:chgData name="Alex Boardman" userId="3c4038fad9741b6e" providerId="LiveId" clId="{B991F11B-4B65-4913-82B3-7BE31C61E043}" dt="2024-04-07T18:41:32.433" v="541" actId="26606"/>
          <ac:spMkLst>
            <pc:docMk/>
            <pc:sldMk cId="3937623674" sldId="295"/>
            <ac:spMk id="15" creationId="{32BC26D8-82FB-445E-AA49-62A77D7C1EE0}"/>
          </ac:spMkLst>
        </pc:spChg>
        <pc:spChg chg="add del">
          <ac:chgData name="Alex Boardman" userId="3c4038fad9741b6e" providerId="LiveId" clId="{B991F11B-4B65-4913-82B3-7BE31C61E043}" dt="2024-04-07T18:41:32.433" v="541" actId="26606"/>
          <ac:spMkLst>
            <pc:docMk/>
            <pc:sldMk cId="3937623674" sldId="295"/>
            <ac:spMk id="16" creationId="{CB44330D-EA18-4254-AA95-EB49948539B8}"/>
          </ac:spMkLst>
        </pc:spChg>
        <pc:grpChg chg="add">
          <ac:chgData name="Alex Boardman" userId="3c4038fad9741b6e" providerId="LiveId" clId="{B991F11B-4B65-4913-82B3-7BE31C61E043}" dt="2024-04-07T18:41:32.492" v="542" actId="26606"/>
          <ac:grpSpMkLst>
            <pc:docMk/>
            <pc:sldMk cId="3937623674" sldId="295"/>
            <ac:grpSpMk id="18" creationId="{63737881-458F-40AD-B72B-B57D267DC423}"/>
          </ac:grpSpMkLst>
        </pc:grpChg>
        <pc:picChg chg="add mod">
          <ac:chgData name="Alex Boardman" userId="3c4038fad9741b6e" providerId="LiveId" clId="{B991F11B-4B65-4913-82B3-7BE31C61E043}" dt="2024-04-07T18:41:32.492" v="542" actId="26606"/>
          <ac:picMkLst>
            <pc:docMk/>
            <pc:sldMk cId="3937623674" sldId="295"/>
            <ac:picMk id="2" creationId="{7BED5DFE-414B-4EBA-E6E1-E6451175968D}"/>
          </ac:picMkLst>
        </pc:picChg>
      </pc:sldChg>
      <pc:sldChg chg="addSp delSp modSp new mod setBg modNotesTx">
        <pc:chgData name="Alex Boardman" userId="3c4038fad9741b6e" providerId="LiveId" clId="{B991F11B-4B65-4913-82B3-7BE31C61E043}" dt="2024-04-07T18:54:28.339" v="574" actId="20577"/>
        <pc:sldMkLst>
          <pc:docMk/>
          <pc:sldMk cId="3325759990" sldId="296"/>
        </pc:sldMkLst>
        <pc:spChg chg="add del">
          <ac:chgData name="Alex Boardman" userId="3c4038fad9741b6e" providerId="LiveId" clId="{B991F11B-4B65-4913-82B3-7BE31C61E043}" dt="2024-04-07T18:44:26.596" v="546" actId="26606"/>
          <ac:spMkLst>
            <pc:docMk/>
            <pc:sldMk cId="3325759990" sldId="296"/>
            <ac:spMk id="7" creationId="{3B432D73-5C38-474F-AF96-A3228731BF36}"/>
          </ac:spMkLst>
        </pc:spChg>
        <pc:spChg chg="add del">
          <ac:chgData name="Alex Boardman" userId="3c4038fad9741b6e" providerId="LiveId" clId="{B991F11B-4B65-4913-82B3-7BE31C61E043}" dt="2024-04-07T18:44:27.910" v="548" actId="26606"/>
          <ac:spMkLst>
            <pc:docMk/>
            <pc:sldMk cId="3325759990" sldId="296"/>
            <ac:spMk id="9" creationId="{CB44330D-EA18-4254-AA95-EB49948539B8}"/>
          </ac:spMkLst>
        </pc:spChg>
        <pc:spChg chg="add del">
          <ac:chgData name="Alex Boardman" userId="3c4038fad9741b6e" providerId="LiveId" clId="{B991F11B-4B65-4913-82B3-7BE31C61E043}" dt="2024-04-07T18:44:27.910" v="548" actId="26606"/>
          <ac:spMkLst>
            <pc:docMk/>
            <pc:sldMk cId="3325759990" sldId="296"/>
            <ac:spMk id="10" creationId="{32BC26D8-82FB-445E-AA49-62A77D7C1EE0}"/>
          </ac:spMkLst>
        </pc:spChg>
        <pc:spChg chg="add">
          <ac:chgData name="Alex Boardman" userId="3c4038fad9741b6e" providerId="LiveId" clId="{B991F11B-4B65-4913-82B3-7BE31C61E043}" dt="2024-04-07T18:44:27.914" v="549" actId="26606"/>
          <ac:spMkLst>
            <pc:docMk/>
            <pc:sldMk cId="3325759990" sldId="296"/>
            <ac:spMk id="12" creationId="{3B432D73-5C38-474F-AF96-A3228731BF36}"/>
          </ac:spMkLst>
        </pc:spChg>
        <pc:picChg chg="add mod">
          <ac:chgData name="Alex Boardman" userId="3c4038fad9741b6e" providerId="LiveId" clId="{B991F11B-4B65-4913-82B3-7BE31C61E043}" dt="2024-04-07T18:46:21.331" v="550" actId="27614"/>
          <ac:picMkLst>
            <pc:docMk/>
            <pc:sldMk cId="3325759990" sldId="296"/>
            <ac:picMk id="2" creationId="{1E680416-98E3-6CB1-C88B-1112B47FF1C9}"/>
          </ac:picMkLst>
        </pc:picChg>
      </pc:sldChg>
      <pc:sldChg chg="addSp modSp new mod setBg modNotesTx">
        <pc:chgData name="Alex Boardman" userId="3c4038fad9741b6e" providerId="LiveId" clId="{B991F11B-4B65-4913-82B3-7BE31C61E043}" dt="2024-04-07T18:54:04.333" v="571" actId="20577"/>
        <pc:sldMkLst>
          <pc:docMk/>
          <pc:sldMk cId="2304025664" sldId="297"/>
        </pc:sldMkLst>
        <pc:spChg chg="add">
          <ac:chgData name="Alex Boardman" userId="3c4038fad9741b6e" providerId="LiveId" clId="{B991F11B-4B65-4913-82B3-7BE31C61E043}" dt="2024-04-07T18:46:45.800" v="553" actId="26606"/>
          <ac:spMkLst>
            <pc:docMk/>
            <pc:sldMk cId="2304025664" sldId="297"/>
            <ac:spMk id="7" creationId="{42A4FC2C-047E-45A5-965D-8E1E3BF09BC6}"/>
          </ac:spMkLst>
        </pc:spChg>
        <pc:picChg chg="add mod">
          <ac:chgData name="Alex Boardman" userId="3c4038fad9741b6e" providerId="LiveId" clId="{B991F11B-4B65-4913-82B3-7BE31C61E043}" dt="2024-04-07T18:46:45.800" v="553" actId="26606"/>
          <ac:picMkLst>
            <pc:docMk/>
            <pc:sldMk cId="2304025664" sldId="297"/>
            <ac:picMk id="2" creationId="{1E0B118B-54D5-5607-789A-AF59D14D20E1}"/>
          </ac:picMkLst>
        </pc:picChg>
      </pc:sldChg>
      <pc:sldChg chg="addSp delSp modSp new mod setBg modNotesTx">
        <pc:chgData name="Alex Boardman" userId="3c4038fad9741b6e" providerId="LiveId" clId="{B991F11B-4B65-4913-82B3-7BE31C61E043}" dt="2024-04-07T18:53:32.162" v="566" actId="20577"/>
        <pc:sldMkLst>
          <pc:docMk/>
          <pc:sldMk cId="4254819671" sldId="298"/>
        </pc:sldMkLst>
        <pc:spChg chg="add del">
          <ac:chgData name="Alex Boardman" userId="3c4038fad9741b6e" providerId="LiveId" clId="{B991F11B-4B65-4913-82B3-7BE31C61E043}" dt="2024-04-07T18:53:03.504" v="559" actId="26606"/>
          <ac:spMkLst>
            <pc:docMk/>
            <pc:sldMk cId="4254819671" sldId="298"/>
            <ac:spMk id="7" creationId="{32BC26D8-82FB-445E-AA49-62A77D7C1EE0}"/>
          </ac:spMkLst>
        </pc:spChg>
        <pc:spChg chg="add del">
          <ac:chgData name="Alex Boardman" userId="3c4038fad9741b6e" providerId="LiveId" clId="{B991F11B-4B65-4913-82B3-7BE31C61E043}" dt="2024-04-07T18:53:03.504" v="559" actId="26606"/>
          <ac:spMkLst>
            <pc:docMk/>
            <pc:sldMk cId="4254819671" sldId="298"/>
            <ac:spMk id="9" creationId="{CB44330D-EA18-4254-AA95-EB49948539B8}"/>
          </ac:spMkLst>
        </pc:spChg>
        <pc:spChg chg="add del">
          <ac:chgData name="Alex Boardman" userId="3c4038fad9741b6e" providerId="LiveId" clId="{B991F11B-4B65-4913-82B3-7BE31C61E043}" dt="2024-04-07T18:53:05.906" v="561" actId="26606"/>
          <ac:spMkLst>
            <pc:docMk/>
            <pc:sldMk cId="4254819671" sldId="298"/>
            <ac:spMk id="11" creationId="{2633B3B5-CC90-43F0-8714-D31D1F3F0209}"/>
          </ac:spMkLst>
        </pc:spChg>
        <pc:spChg chg="add del">
          <ac:chgData name="Alex Boardman" userId="3c4038fad9741b6e" providerId="LiveId" clId="{B991F11B-4B65-4913-82B3-7BE31C61E043}" dt="2024-04-07T18:53:05.906" v="561" actId="26606"/>
          <ac:spMkLst>
            <pc:docMk/>
            <pc:sldMk cId="4254819671" sldId="298"/>
            <ac:spMk id="12" creationId="{AB8C311F-7253-4AED-9701-7FC0708C41C7}"/>
          </ac:spMkLst>
        </pc:spChg>
        <pc:spChg chg="add del">
          <ac:chgData name="Alex Boardman" userId="3c4038fad9741b6e" providerId="LiveId" clId="{B991F11B-4B65-4913-82B3-7BE31C61E043}" dt="2024-04-07T18:53:05.906" v="561" actId="26606"/>
          <ac:spMkLst>
            <pc:docMk/>
            <pc:sldMk cId="4254819671" sldId="298"/>
            <ac:spMk id="13" creationId="{A8D57A06-A426-446D-B02C-A2DC6B62E45E}"/>
          </ac:spMkLst>
        </pc:spChg>
        <pc:spChg chg="add del">
          <ac:chgData name="Alex Boardman" userId="3c4038fad9741b6e" providerId="LiveId" clId="{B991F11B-4B65-4913-82B3-7BE31C61E043}" dt="2024-04-07T18:53:05.906" v="561" actId="26606"/>
          <ac:spMkLst>
            <pc:docMk/>
            <pc:sldMk cId="4254819671" sldId="298"/>
            <ac:spMk id="14" creationId="{E2384209-CB15-4CDF-9D31-C44FD9A3F20D}"/>
          </ac:spMkLst>
        </pc:spChg>
        <pc:grpChg chg="add">
          <ac:chgData name="Alex Boardman" userId="3c4038fad9741b6e" providerId="LiveId" clId="{B991F11B-4B65-4913-82B3-7BE31C61E043}" dt="2024-04-07T18:53:05.962" v="562" actId="26606"/>
          <ac:grpSpMkLst>
            <pc:docMk/>
            <pc:sldMk cId="4254819671" sldId="298"/>
            <ac:grpSpMk id="16" creationId="{63737881-458F-40AD-B72B-B57D267DC423}"/>
          </ac:grpSpMkLst>
        </pc:grpChg>
        <pc:picChg chg="add mod">
          <ac:chgData name="Alex Boardman" userId="3c4038fad9741b6e" providerId="LiveId" clId="{B991F11B-4B65-4913-82B3-7BE31C61E043}" dt="2024-04-07T18:53:24.833" v="564" actId="27614"/>
          <ac:picMkLst>
            <pc:docMk/>
            <pc:sldMk cId="4254819671" sldId="298"/>
            <ac:picMk id="2" creationId="{2B8F30D0-E571-A147-C5F1-8F3961A1E1C2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F40B67-72A9-4989-8D2F-87E1CAA31609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4768A6-D54E-4011-A9BF-B6F3DB7CC2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175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GB" dirty="0"/>
              <a:t>Classification problem – predicting race winners</a:t>
            </a:r>
          </a:p>
          <a:p>
            <a:pPr marL="228600" indent="-228600">
              <a:buAutoNum type="arabicParenR"/>
            </a:pPr>
            <a:endParaRPr lang="en-GB" dirty="0"/>
          </a:p>
          <a:p>
            <a:pPr marL="228600" indent="-228600">
              <a:buAutoNum type="arabicParenR"/>
            </a:pPr>
            <a:r>
              <a:rPr lang="en-GB" dirty="0"/>
              <a:t>This is a binary problem – win or don’t win</a:t>
            </a:r>
          </a:p>
          <a:p>
            <a:pPr marL="228600" indent="-228600">
              <a:buAutoNum type="arabicParenR"/>
            </a:pPr>
            <a:endParaRPr lang="en-GB" dirty="0"/>
          </a:p>
          <a:p>
            <a:pPr marL="228600" indent="-228600">
              <a:buAutoNum type="arabicParenR"/>
            </a:pPr>
            <a:r>
              <a:rPr lang="en-GB" dirty="0"/>
              <a:t>In sprint 2, the plan was to use 3 types of models to get some modelling done for the project and get some benchmarks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20447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0" i="0" dirty="0">
                <a:effectLst/>
                <a:highlight>
                  <a:srgbClr val="FFFFFF"/>
                </a:highlight>
                <a:latin typeface="Söhne"/>
              </a:rPr>
              <a:t>"Home Screen: Welcome Message: A brief intro about the app's purpose, leveraging F1 </a:t>
            </a:r>
            <a:r>
              <a:rPr lang="en-GB" b="0" i="0" dirty="0" err="1">
                <a:effectLst/>
                <a:highlight>
                  <a:srgbClr val="FFFFFF"/>
                </a:highlight>
                <a:latin typeface="Söhne"/>
              </a:rPr>
              <a:t>colors</a:t>
            </a:r>
            <a:r>
              <a:rPr lang="en-GB" b="0" i="0" dirty="0">
                <a:effectLst/>
                <a:highlight>
                  <a:srgbClr val="FFFFFF"/>
                </a:highlight>
                <a:latin typeface="Söhne"/>
              </a:rPr>
              <a:t> and imagery for brand alignment. Latest Predictions: A dynamic section showcasing the AI's latest predictions for the upcoming race, summarizing key insights from Veronica's project. User Prediction Input: A section where users can input their own predictions, with autocomplete suggestions for driver names."</a:t>
            </a:r>
          </a:p>
          <a:p>
            <a:br>
              <a:rPr lang="en-GB" b="0" i="0" dirty="0">
                <a:effectLst/>
                <a:highlight>
                  <a:srgbClr val="AB68FF"/>
                </a:highlight>
                <a:latin typeface="Söhne"/>
              </a:rPr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63832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Statistics &amp; Insights: Performance Overviews: Interactive charts and graphs summarizing past race outcomes, popular circuits, and the importance of pole position, drawn from the data analysis part of the project. </a:t>
            </a:r>
          </a:p>
          <a:p>
            <a:endParaRPr lang="en-GB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Driver &amp; Constructor Standings: Current season standings with an option to explore historical data, emphasizing the model's input factors like team performance and driver statistics.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89412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Betting Section: Race Winner Bet: Users can select a race, choose a driver, and enter the amount they wish to bet. </a:t>
            </a:r>
          </a:p>
          <a:p>
            <a:endParaRPr lang="en-GB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Odds Comparison: Display the model's odds against bookmakers, showing potential returns on bets to engage users further.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92308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"Integrations: 1) Live Updates: Incorporate a live race update feature, providing users with real-time information on race days. </a:t>
            </a:r>
          </a:p>
          <a:p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2) Social Sharing: Enable users to share their predictions and results on social media directly from the app, fostering a community of F1 enthusiasts. </a:t>
            </a:r>
          </a:p>
          <a:p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3) Leaderboard - there should be a leaderboard for who is doing the best in predictions out of your friends.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2503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During Sprint 3, we refined our dataset, focusing on features that could predict race outcomes before they happen.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Constructor ID, was label encoded and this moved to one hot encoding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Feature engineering was a major step in this phase. We created new variables to encapsulate the cumulative performance across the season, both for constructors and drivers, which are significant predictors of race-winning likelihood.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We addressed missing values, non-useful columns and eliminated duplicates, which not only cleans the data but also helps to prevent model biases that could distort the predictions.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55576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/>
              <a:t>Showcases how the 'Logistic Regression Tuned' model outperforms others in both model accuracy and Class 1 F1 Score It's visually distinct with bright blue and orange bars</a:t>
            </a: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/>
              <a:t>Important to note that a naïve model would be to always guess “non-win” and you will be right 95% of the time, but you wouldn’t be able to predict a winner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GB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/>
              <a:t>Logistic Regression Model had 95% accuracy, but (recall of 32% and Precision of 64%) for predicting winners, so at least we are picking winners.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GB"/>
          </a:p>
          <a:p>
            <a:pPr marL="171450" indent="-171450">
              <a:buFontTx/>
              <a:buChar char="-"/>
            </a:pP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73916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/>
              <a:t>The slide displays a scatter plot of the original dataset against the SMOTE resampled data, visualized through principal component analysis (PCA).</a:t>
            </a: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/>
              <a:t> PCA reduces the data to two dimensions, </a:t>
            </a:r>
            <a:r>
              <a:rPr lang="en-GB" dirty="0"/>
              <a:t>labeled</a:t>
            </a:r>
            <a:r>
              <a:rPr lang="en-GB"/>
              <a:t> here as the 'First Principal Component' and 'Second Principal Component,' which capture the most variance within the dataset, allowing us to see patterns and clusters more clearly.</a:t>
            </a: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/>
              <a:t> SMOTE, or Synthetic Minority Over-sampling Technique, is illustrated by the orange dots, showing how it populates the data space with synthetic points to balance the classes. </a:t>
            </a: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/>
              <a:t>This balance achieved by SMOTE is crucial for building robust models because it helps to prevent the model from being biased towards the majority class.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55520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The charts compares the performance of different predictive models based on their accuracy and precision in classifying F1 race outcomes.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 The Random Forest SMOTE model stands out as the best so far, with a balance between model accuracy (95%) and class 1 F1 score (0.49), indicating a strong performance in both classes of predictions.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The benchmark mentioned suggests that simply predicting that a race will not be won (likely referring to a specific driver or team) would result in a 95% accuracy rate. This highlights the imbalance in the dataset, where a naïve model with a one-sided prediction could appear deceptively effective. </a:t>
            </a:r>
          </a:p>
          <a:p>
            <a:pPr algn="l">
              <a:buFont typeface="Arial" panose="020B0604020202020204" pitchFamily="34" charset="0"/>
              <a:buNone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The SMOTE technique, which stands for Synthetic Minority Over-sampling Technique, has been applied to Logistic Regression and Decision Tree models as well, but the Random Forest with SMOTE yields better performance metrics, specifically in Class 1 precision and F1 score, demonstrating its effectiveness in handling class imbalance for this specific prediction task.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10124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Feature Engineering : </a:t>
            </a:r>
            <a:r>
              <a:rPr lang="en-GB" b="0" i="0" dirty="0">
                <a:solidFill>
                  <a:srgbClr val="1D1C1D"/>
                </a:solidFill>
                <a:effectLst/>
                <a:latin typeface="Slack-Lato"/>
              </a:rPr>
              <a:t>type of circuit (street vs racetrack) or the age of the driver at the time of the race</a:t>
            </a: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Other methods for class imbalance : SMOTE + TOMEK and SMOTE + ENN (they might be other avenues I decide to go down)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Other models : XG Boost and NN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Profit and Lost : Would the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Feature engineering was a major step in this phase. We created new variables to encapsulate the cumulative performance across the season, both for constructors and drivers, which are significant predictors of race-winning likelihood.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4745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Feature Engineering : </a:t>
            </a:r>
            <a:r>
              <a:rPr lang="en-GB" b="0" i="0" dirty="0">
                <a:solidFill>
                  <a:srgbClr val="1D1C1D"/>
                </a:solidFill>
                <a:effectLst/>
                <a:latin typeface="Slack-Lato"/>
              </a:rPr>
              <a:t>type of circuit (street vs racetrack) or the age of the driver at the time of the race</a:t>
            </a: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Other methods for class imbalance : SMOTE + TOMEK and SMOTE + ENN (they might be other avenues I decide to go down)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Other models : XG Boost and NN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Profit and Lost : Would the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Feature engineering was a major step in this phase. We created new variables to encapsulate the cumulative performance across the season, both for constructors and drivers, which are significant predictors of race-winning likelihood.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76439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3769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0" i="0" dirty="0">
                <a:effectLst/>
                <a:highlight>
                  <a:srgbClr val="FFFFFF"/>
                </a:highlight>
                <a:latin typeface="Söhne"/>
              </a:rPr>
              <a:t>"Home Screen: Welcome Message: A brief intro about the app's purpose, leveraging F1 </a:t>
            </a:r>
            <a:r>
              <a:rPr lang="en-GB" b="0" i="0" dirty="0" err="1">
                <a:effectLst/>
                <a:highlight>
                  <a:srgbClr val="FFFFFF"/>
                </a:highlight>
                <a:latin typeface="Söhne"/>
              </a:rPr>
              <a:t>colors</a:t>
            </a:r>
            <a:r>
              <a:rPr lang="en-GB" b="0" i="0" dirty="0">
                <a:effectLst/>
                <a:highlight>
                  <a:srgbClr val="FFFFFF"/>
                </a:highlight>
                <a:latin typeface="Söhne"/>
              </a:rPr>
              <a:t> and imagery for brand alignment. Latest Predictions: A dynamic section showcasing the AI's latest predictions for the upcoming race, summarizing key insights from Veronica's project. User Prediction Input: A section where users can input their own predictions, with autocomplete suggestions for driver names."</a:t>
            </a:r>
          </a:p>
          <a:p>
            <a:br>
              <a:rPr lang="en-GB" b="0" i="0" dirty="0">
                <a:effectLst/>
                <a:highlight>
                  <a:srgbClr val="AB68FF"/>
                </a:highlight>
                <a:latin typeface="Söhne"/>
              </a:rPr>
            </a:br>
            <a:r>
              <a:rPr lang="en-GB" b="0" i="0" dirty="0">
                <a:effectLst/>
                <a:highlight>
                  <a:srgbClr val="AB68FF"/>
                </a:highlight>
                <a:latin typeface="Söhne"/>
              </a:rPr>
              <a:t>See next slide as well for some information about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3905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A5482-2AB7-D648-43F1-CA2CE40951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40C5A6-2ACC-4D40-8041-40C0D3E190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2AD1B-2FEA-BBCA-7CE3-6A73D849A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F81BB-9E81-E011-234B-A31849A8D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38013E-96DF-7AFD-64DD-07A373B41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641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94DBE-AFEE-BCFC-3456-2AF5C6E8C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E70F7A-73E6-8620-FF85-049D543ADF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839EBA-039D-4E35-75F0-6172A5AE2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9ADA4-2913-B2C6-E52F-784F7FDA8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7D8757-9CF8-8DA5-0024-B3BC4E529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9232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DA444B-FF16-515D-5BC2-FF6FB85D83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297E66-45B7-23A2-B1E8-85412DB076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1D7DE2-84EE-18C3-DD28-0413F43CA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8160B8-3F8B-5F2F-0988-575F40AE3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FFA5C-E07C-3CC1-CA83-23390B28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318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16882-1898-8D68-A6CE-4C978FC1A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BEFB0-24DE-7983-5964-CACA18528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F9D9A-B294-FC53-12B4-751A49FF6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4D0FAD-C2C6-230A-B6B3-EC720F010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AF5E6-B58C-51EB-F98E-446354FFC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6703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D2444-9E21-9EF8-B9EC-64836FACF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244DE2-E816-74B1-152A-3DA3F054E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1D207-5FAA-7063-0650-21112F46B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11BF9-A3F1-189C-2C4F-200C899AA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68C52-F1E5-E774-EEC9-B71A1D291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8874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7FB32-3625-DC88-7217-0F415B6D0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F2435-2222-1429-58C8-7892D94D9C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A6A0DF-76AC-D500-D482-A86FFD982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E57764-EA4A-4997-8786-EE7A49861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FCB4F-2F03-8368-3F5B-A10ECEB21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A4E01B-BB9C-18AF-3683-DC7FD302E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1240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3DA0A-181B-0A21-6291-061F34CB8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A9C1E-421B-656E-017D-72B6B9656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B1FE9A-CA4D-C577-42E5-F4276AB7A4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5967F8-20FA-674C-980A-F045696EC9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C8E7EE-0B55-D905-2180-B0D05ADAC5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9A3896-1849-3D76-E0CE-AF542730D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24A28-7179-46B6-E0E7-0353B58DA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E48556-B688-1CA6-4ACA-D15FD4645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9135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7B551-EC21-1641-9F0B-D8DE0735D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ADEB59-C4A4-E73B-C783-DAD6D95CC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6D3F1C-9161-B90D-1F83-8E5D17F39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C3DC0B-E531-BEC2-06AA-B91B6DF46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6985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559314-77ED-73D8-84F1-0008B4EAE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BEEDCF-7B54-C4FD-4FA6-78B584169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CCABAA-7574-9085-11FE-5B8EB2845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502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99D91-5740-D10D-967F-FFA0559D0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6E000-52F5-BF03-0AF8-9E2E3B066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422AD5-248A-1BF6-3DDE-AD45BDD730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523A10-2FA8-52C2-BCB2-BE25BCB09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A6EEC6-EDA7-C9B4-048C-03BD3A815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0CE981-2998-5FEC-E44E-4E1E98A02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9117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B2E4F-FD47-7375-F780-49D79F515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27F8EC-4302-692B-13D4-5E05D3825A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0FFAE1-5AE2-7F28-FD47-A852008352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394346-A402-0E12-F036-4F549632F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5CBE35-AFB9-CF1A-A4BC-FC13F360D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26D967-284B-E33E-4F7D-BD8A7013A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7726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39F246-7566-FF76-3550-2C853B80B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CAB239-561F-206F-641C-F0C35564D4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BAE936-7916-8CC3-CBDF-6406C60439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227A49-84D9-4D15-A1C0-9FE19D01F20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4A2398-4AB5-09F4-B672-7D5D477A7D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0B9B9-6D6D-7254-37CF-35C352E34A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9908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9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3.pn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22.gif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10.png"/><Relationship Id="rId7" Type="http://schemas.openxmlformats.org/officeDocument/2006/relationships/image" Target="../media/image8.png"/><Relationship Id="rId12" Type="http://schemas.openxmlformats.org/officeDocument/2006/relationships/image" Target="../media/image15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svg"/><Relationship Id="rId11" Type="http://schemas.openxmlformats.org/officeDocument/2006/relationships/image" Target="../media/image14.png"/><Relationship Id="rId5" Type="http://schemas.openxmlformats.org/officeDocument/2006/relationships/image" Target="../media/image12.png"/><Relationship Id="rId10" Type="http://schemas.openxmlformats.org/officeDocument/2006/relationships/image" Target="../media/image5.svg"/><Relationship Id="rId4" Type="http://schemas.openxmlformats.org/officeDocument/2006/relationships/image" Target="../media/image11.svg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0E9B7B-0456-919C-2514-5093DA9E5F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6640" r="-1" b="6638"/>
          <a:stretch/>
        </p:blipFill>
        <p:spPr>
          <a:xfrm>
            <a:off x="4195865" y="-10071"/>
            <a:ext cx="7901027" cy="685186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6B7E1EC-C264-831F-058B-851709292D9D}"/>
              </a:ext>
            </a:extLst>
          </p:cNvPr>
          <p:cNvSpPr txBox="1">
            <a:spLocks/>
          </p:cNvSpPr>
          <p:nvPr/>
        </p:nvSpPr>
        <p:spPr>
          <a:xfrm>
            <a:off x="95108" y="709708"/>
            <a:ext cx="4233291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6600" b="1" dirty="0">
                <a:solidFill>
                  <a:schemeClr val="bg1"/>
                </a:solidFill>
              </a:rPr>
              <a:t>F1 Grand Prix Race Win Predictor – Sprint 3</a:t>
            </a:r>
          </a:p>
        </p:txBody>
      </p:sp>
    </p:spTree>
    <p:extLst>
      <p:ext uri="{BB962C8B-B14F-4D97-AF65-F5344CB8AC3E}">
        <p14:creationId xmlns:p14="http://schemas.microsoft.com/office/powerpoint/2010/main" val="28750301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44A9D2-CDB9-CE41-2399-FA8C221EB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079" y="2785841"/>
            <a:ext cx="3201366" cy="1206706"/>
          </a:xfrm>
        </p:spPr>
        <p:txBody>
          <a:bodyPr anchor="b">
            <a:normAutofit/>
          </a:bodyPr>
          <a:lstStyle/>
          <a:p>
            <a:r>
              <a:rPr lang="en-GB" sz="4000" b="1" dirty="0">
                <a:solidFill>
                  <a:srgbClr val="FFFFFF"/>
                </a:solidFill>
              </a:rPr>
              <a:t>Product Design Idea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9C7A72E-7BB1-2D27-688F-F1C80AB222AF}"/>
              </a:ext>
            </a:extLst>
          </p:cNvPr>
          <p:cNvCxnSpPr>
            <a:cxnSpLocks/>
          </p:cNvCxnSpPr>
          <p:nvPr/>
        </p:nvCxnSpPr>
        <p:spPr>
          <a:xfrm>
            <a:off x="512079" y="6494530"/>
            <a:ext cx="11119627" cy="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Graphic 31" descr="Race Car with solid fill">
            <a:extLst>
              <a:ext uri="{FF2B5EF4-FFF2-40B4-BE49-F238E27FC236}">
                <a16:creationId xmlns:a16="http://schemas.microsoft.com/office/drawing/2014/main" id="{C351AB89-8228-FE39-C385-FB64CEF555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17306" y="5933462"/>
            <a:ext cx="914400" cy="914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66E8E8C-7BD7-7EC4-B845-2B60BC6D10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5445" y="279248"/>
            <a:ext cx="5777730" cy="5777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311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rain with a circuit board and text&#10;&#10;Description automatically generated with medium confidence">
            <a:extLst>
              <a:ext uri="{FF2B5EF4-FFF2-40B4-BE49-F238E27FC236}">
                <a16:creationId xmlns:a16="http://schemas.microsoft.com/office/drawing/2014/main" id="{5B766A92-33DF-FF02-3A28-165A517134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867" y="795867"/>
            <a:ext cx="5571065" cy="5571065"/>
          </a:xfrm>
          <a:prstGeom prst="rect">
            <a:avLst/>
          </a:prstGeom>
          <a:ln>
            <a:noFill/>
          </a:ln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brain with a circuit board and text&#10;&#10;Description automatically generated with medium confidence">
            <a:extLst>
              <a:ext uri="{FF2B5EF4-FFF2-40B4-BE49-F238E27FC236}">
                <a16:creationId xmlns:a16="http://schemas.microsoft.com/office/drawing/2014/main" id="{2D6D0426-611E-1229-5B8F-AC900B4627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467" y="643467"/>
            <a:ext cx="5571065" cy="5571065"/>
          </a:xfrm>
          <a:prstGeom prst="rect">
            <a:avLst/>
          </a:prstGeom>
          <a:ln>
            <a:noFill/>
          </a:ln>
        </p:spPr>
      </p:pic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in a race car jacket&#10;&#10;Description automatically generated">
            <a:extLst>
              <a:ext uri="{FF2B5EF4-FFF2-40B4-BE49-F238E27FC236}">
                <a16:creationId xmlns:a16="http://schemas.microsoft.com/office/drawing/2014/main" id="{38C5CD41-4E62-E8B1-59CE-3A631A71FD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275" y="1533525"/>
            <a:ext cx="4743450" cy="3790950"/>
          </a:xfrm>
          <a:prstGeom prst="rect">
            <a:avLst/>
          </a:prstGeom>
        </p:spPr>
      </p:pic>
      <p:pic>
        <p:nvPicPr>
          <p:cNvPr id="6" name="[ytmp3.art]media_mp3_The_2024_F1_Opening_Titles_">
            <a:hlinkClick r:id="" action="ppaction://media"/>
            <a:extLst>
              <a:ext uri="{FF2B5EF4-FFF2-40B4-BE49-F238E27FC236}">
                <a16:creationId xmlns:a16="http://schemas.microsoft.com/office/drawing/2014/main" id="{79AE4B02-D91E-E45D-5FF7-A6EBF088A389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9906" end="21003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530CB02-875B-D904-4318-F29E80CB2D92}"/>
              </a:ext>
            </a:extLst>
          </p:cNvPr>
          <p:cNvSpPr/>
          <p:nvPr/>
        </p:nvSpPr>
        <p:spPr>
          <a:xfrm>
            <a:off x="-794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0"/>
              <a:t>Thanks for your time</a:t>
            </a:r>
          </a:p>
        </p:txBody>
      </p:sp>
      <p:pic>
        <p:nvPicPr>
          <p:cNvPr id="28" name="[ytmp3.art]media_mp3_The_2024_F1_Opening_Titles_">
            <a:hlinkClick r:id="" action="ppaction://media"/>
            <a:extLst>
              <a:ext uri="{FF2B5EF4-FFF2-40B4-BE49-F238E27FC236}">
                <a16:creationId xmlns:a16="http://schemas.microsoft.com/office/drawing/2014/main" id="{60F53F63-9F33-6E4D-62E1-9FC116C6951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608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790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48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1" descr="A two phones with a screen showing a race car&#10;&#10;Description automatically generated">
            <a:extLst>
              <a:ext uri="{FF2B5EF4-FFF2-40B4-BE49-F238E27FC236}">
                <a16:creationId xmlns:a16="http://schemas.microsoft.com/office/drawing/2014/main" id="{73106C76-445F-571F-624F-DAAA5BF47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012" y="643466"/>
            <a:ext cx="5566833" cy="5566833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58495BCC-CE77-4CC2-952E-846F41119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75188"/>
            <a:chExt cx="1562267" cy="1172973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B42538B-E30F-4967-A6C1-8EBA775F4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423846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9A6BD9AC-4DE7-4B20-8547-4E3B375C2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75188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43491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BED5DFE-414B-4EBA-E6E1-E645117596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66" r="2" b="14503"/>
          <a:stretch/>
        </p:blipFill>
        <p:spPr>
          <a:xfrm>
            <a:off x="3882570" y="10"/>
            <a:ext cx="8309429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4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2" name="Freeform: Shape 11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9376236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cell phone with red and black graphics&#10;&#10;Description automatically generated">
            <a:extLst>
              <a:ext uri="{FF2B5EF4-FFF2-40B4-BE49-F238E27FC236}">
                <a16:creationId xmlns:a16="http://schemas.microsoft.com/office/drawing/2014/main" id="{1E680416-98E3-6CB1-C88B-1112B47FF1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834" b="2091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B432D73-5C38-474F-AF96-A3228731B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45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759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0B118B-54D5-5607-789A-AF59D14D20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386" b="1737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0256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ell phone with a pen and a screen&#10;&#10;Description automatically generated">
            <a:extLst>
              <a:ext uri="{FF2B5EF4-FFF2-40B4-BE49-F238E27FC236}">
                <a16:creationId xmlns:a16="http://schemas.microsoft.com/office/drawing/2014/main" id="{2B8F30D0-E571-A147-C5F1-8F3961A1E1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561" r="2" b="2908"/>
          <a:stretch/>
        </p:blipFill>
        <p:spPr>
          <a:xfrm>
            <a:off x="3882570" y="10"/>
            <a:ext cx="8309429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4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254819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44A9D2-CDB9-CE41-2399-FA8C221EB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254" y="2365787"/>
            <a:ext cx="3292478" cy="1782695"/>
          </a:xfrm>
        </p:spPr>
        <p:txBody>
          <a:bodyPr anchor="b">
            <a:normAutofit/>
          </a:bodyPr>
          <a:lstStyle/>
          <a:p>
            <a:r>
              <a:rPr lang="en-GB" sz="4000" b="1">
                <a:solidFill>
                  <a:srgbClr val="FFFFFF"/>
                </a:solidFill>
              </a:rPr>
              <a:t>Reintroduction to the Problem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71031-D212-44F2-3A3B-966EFBFF7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1571" y="666114"/>
            <a:ext cx="7733849" cy="77783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sz="3000" b="1" i="0">
                <a:solidFill>
                  <a:srgbClr val="0D0D0D"/>
                </a:solidFill>
                <a:effectLst/>
                <a:latin typeface="Söhne"/>
              </a:rPr>
              <a:t>Predicting F1 winner</a:t>
            </a:r>
            <a:r>
              <a:rPr lang="en-GB" sz="3000" b="0" i="0">
                <a:solidFill>
                  <a:srgbClr val="0D0D0D"/>
                </a:solidFill>
                <a:effectLst/>
                <a:latin typeface="Söhne"/>
              </a:rPr>
              <a:t>: complex problem</a:t>
            </a:r>
            <a:endParaRPr lang="en-GB" sz="3000">
              <a:solidFill>
                <a:srgbClr val="0D0D0D"/>
              </a:solidFill>
              <a:latin typeface="Söhne"/>
            </a:endParaRPr>
          </a:p>
        </p:txBody>
      </p:sp>
      <p:pic>
        <p:nvPicPr>
          <p:cNvPr id="5" name="Graphic 4" descr="Trophy with solid fill">
            <a:extLst>
              <a:ext uri="{FF2B5EF4-FFF2-40B4-BE49-F238E27FC236}">
                <a16:creationId xmlns:a16="http://schemas.microsoft.com/office/drawing/2014/main" id="{4365F725-D7C4-A2FC-5E1E-A85BA1B870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25784" y="666114"/>
            <a:ext cx="777837" cy="777837"/>
          </a:xfrm>
          <a:prstGeom prst="rect">
            <a:avLst/>
          </a:prstGeom>
        </p:spPr>
      </p:pic>
      <p:pic>
        <p:nvPicPr>
          <p:cNvPr id="7" name="Graphic 6" descr="Binary with solid fill">
            <a:extLst>
              <a:ext uri="{FF2B5EF4-FFF2-40B4-BE49-F238E27FC236}">
                <a16:creationId xmlns:a16="http://schemas.microsoft.com/office/drawing/2014/main" id="{0226321F-8BE6-F773-932F-DAE6A764E0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84056" y="2342735"/>
            <a:ext cx="914400" cy="914400"/>
          </a:xfrm>
          <a:prstGeom prst="rect">
            <a:avLst/>
          </a:prstGeom>
        </p:spPr>
      </p:pic>
      <p:pic>
        <p:nvPicPr>
          <p:cNvPr id="15" name="Graphic 14" descr="Test tubes with solid fill">
            <a:extLst>
              <a:ext uri="{FF2B5EF4-FFF2-40B4-BE49-F238E27FC236}">
                <a16:creationId xmlns:a16="http://schemas.microsoft.com/office/drawing/2014/main" id="{2AFC3450-43F3-F170-9271-9F6CD28E673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384056" y="3974352"/>
            <a:ext cx="914400" cy="9144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460C84CC-CD5C-318D-8494-ABAD20D2DACF}"/>
              </a:ext>
            </a:extLst>
          </p:cNvPr>
          <p:cNvSpPr txBox="1"/>
          <p:nvPr/>
        </p:nvSpPr>
        <p:spPr>
          <a:xfrm>
            <a:off x="5579724" y="2261326"/>
            <a:ext cx="660922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3200" b="1" i="0">
                <a:solidFill>
                  <a:srgbClr val="0D0D0D"/>
                </a:solidFill>
                <a:effectLst/>
                <a:latin typeface="Söhne"/>
              </a:rPr>
              <a:t>Binary classification problem </a:t>
            </a:r>
            <a:r>
              <a:rPr lang="en-GB" sz="3200" b="0" i="0">
                <a:solidFill>
                  <a:srgbClr val="0D0D0D"/>
                </a:solidFill>
                <a:effectLst/>
                <a:latin typeface="Söhne"/>
              </a:rPr>
              <a:t>: Win (1) or Not Win (0)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C4B5FA5-DB3E-AADD-59ED-32D0B62290A6}"/>
              </a:ext>
            </a:extLst>
          </p:cNvPr>
          <p:cNvSpPr txBox="1"/>
          <p:nvPr/>
        </p:nvSpPr>
        <p:spPr>
          <a:xfrm>
            <a:off x="5591571" y="3919256"/>
            <a:ext cx="6609228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3000" b="1" dirty="0">
                <a:solidFill>
                  <a:srgbClr val="0D0D0D"/>
                </a:solidFill>
                <a:latin typeface="Söhne"/>
              </a:rPr>
              <a:t>Models for Sprint 3</a:t>
            </a:r>
          </a:p>
          <a:p>
            <a:pPr marL="914400" lvl="1" indent="-457200">
              <a:buFontTx/>
              <a:buChar char="-"/>
            </a:pPr>
            <a:r>
              <a:rPr lang="en-GB" sz="3000" b="0" i="0" dirty="0">
                <a:solidFill>
                  <a:srgbClr val="0D0D0D"/>
                </a:solidFill>
                <a:effectLst/>
                <a:latin typeface="Söhne"/>
              </a:rPr>
              <a:t>Logistic Regression</a:t>
            </a:r>
          </a:p>
          <a:p>
            <a:pPr marL="914400" lvl="1" indent="-457200">
              <a:buFontTx/>
              <a:buChar char="-"/>
            </a:pPr>
            <a:r>
              <a:rPr lang="en-GB" sz="3000" dirty="0">
                <a:solidFill>
                  <a:srgbClr val="0D0D0D"/>
                </a:solidFill>
                <a:latin typeface="Söhne"/>
              </a:rPr>
              <a:t>Decision Tree</a:t>
            </a:r>
          </a:p>
          <a:p>
            <a:pPr marL="914400" lvl="1" indent="-457200">
              <a:buFontTx/>
              <a:buChar char="-"/>
            </a:pPr>
            <a:r>
              <a:rPr lang="en-GB" sz="3000" b="0" i="0" dirty="0">
                <a:solidFill>
                  <a:srgbClr val="0D0D0D"/>
                </a:solidFill>
                <a:effectLst/>
                <a:latin typeface="Söhne"/>
              </a:rPr>
              <a:t>Random Forest</a:t>
            </a:r>
          </a:p>
          <a:p>
            <a:pPr marL="914400" lvl="1" indent="-457200">
              <a:buFontTx/>
              <a:buChar char="-"/>
            </a:pPr>
            <a:r>
              <a:rPr lang="en-GB" sz="3000" b="0" i="0" dirty="0">
                <a:solidFill>
                  <a:srgbClr val="0D0D0D"/>
                </a:solidFill>
                <a:effectLst/>
                <a:latin typeface="Söhne"/>
              </a:rPr>
              <a:t>XG Boost </a:t>
            </a:r>
            <a:endParaRPr lang="en-GB" sz="3000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5CA6467-ECB6-3BC9-8BFA-09166E850A9B}"/>
              </a:ext>
            </a:extLst>
          </p:cNvPr>
          <p:cNvCxnSpPr>
            <a:cxnSpLocks/>
          </p:cNvCxnSpPr>
          <p:nvPr/>
        </p:nvCxnSpPr>
        <p:spPr>
          <a:xfrm>
            <a:off x="512079" y="6494530"/>
            <a:ext cx="11119627" cy="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Graphic 33" descr="Race Car with solid fill">
            <a:extLst>
              <a:ext uri="{FF2B5EF4-FFF2-40B4-BE49-F238E27FC236}">
                <a16:creationId xmlns:a16="http://schemas.microsoft.com/office/drawing/2014/main" id="{D5E1D34A-76ED-DFA6-0EA9-31A482F43D6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40254" y="588941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762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30" grpId="0"/>
      <p:bldP spid="3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35E71-5063-A247-078F-EBB5DE6A5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B1E27-4AA1-8C81-9C0F-9E766B151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5689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44A9D2-CDB9-CE41-2399-FA8C221EB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079" y="2562644"/>
            <a:ext cx="3201366" cy="1206706"/>
          </a:xfrm>
        </p:spPr>
        <p:txBody>
          <a:bodyPr anchor="b">
            <a:normAutofit/>
          </a:bodyPr>
          <a:lstStyle/>
          <a:p>
            <a:r>
              <a:rPr lang="en-GB" sz="4000" b="1">
                <a:solidFill>
                  <a:srgbClr val="FFFFFF"/>
                </a:solidFill>
              </a:rPr>
              <a:t>Data Overview and Changes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348120-B41E-4ABF-D037-38050AEFC92E}"/>
              </a:ext>
            </a:extLst>
          </p:cNvPr>
          <p:cNvSpPr txBox="1"/>
          <p:nvPr/>
        </p:nvSpPr>
        <p:spPr>
          <a:xfrm>
            <a:off x="5651050" y="511383"/>
            <a:ext cx="616857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3200" b="1" i="0" dirty="0">
                <a:solidFill>
                  <a:srgbClr val="0D0D0D"/>
                </a:solidFill>
                <a:effectLst/>
                <a:latin typeface="Söhne"/>
              </a:rPr>
              <a:t>Dataset V3: </a:t>
            </a:r>
            <a:r>
              <a:rPr lang="en-GB" sz="3200" dirty="0">
                <a:solidFill>
                  <a:srgbClr val="0D0D0D"/>
                </a:solidFill>
                <a:latin typeface="Söhne"/>
              </a:rPr>
              <a:t>more feature engineering</a:t>
            </a:r>
            <a:endParaRPr lang="en-GB" sz="3000" dirty="0"/>
          </a:p>
        </p:txBody>
      </p:sp>
      <p:pic>
        <p:nvPicPr>
          <p:cNvPr id="7" name="Graphic 6" descr="Database outline">
            <a:extLst>
              <a:ext uri="{FF2B5EF4-FFF2-40B4-BE49-F238E27FC236}">
                <a16:creationId xmlns:a16="http://schemas.microsoft.com/office/drawing/2014/main" id="{934C2B84-21E0-A468-D615-E6CABE8E69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47854" y="511383"/>
            <a:ext cx="914400" cy="914400"/>
          </a:xfrm>
          <a:prstGeom prst="rect">
            <a:avLst/>
          </a:prstGeom>
        </p:spPr>
      </p:pic>
      <p:pic>
        <p:nvPicPr>
          <p:cNvPr id="11" name="Graphic 10" descr="Programmer male with solid fill">
            <a:extLst>
              <a:ext uri="{FF2B5EF4-FFF2-40B4-BE49-F238E27FC236}">
                <a16:creationId xmlns:a16="http://schemas.microsoft.com/office/drawing/2014/main" id="{D0E05F71-2C18-9C5F-C3B1-16954B5738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47854" y="3299354"/>
            <a:ext cx="914400" cy="9144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58B6E03-9675-6D49-68E5-E75558F367B8}"/>
              </a:ext>
            </a:extLst>
          </p:cNvPr>
          <p:cNvSpPr txBox="1"/>
          <p:nvPr/>
        </p:nvSpPr>
        <p:spPr>
          <a:xfrm>
            <a:off x="5647420" y="2024035"/>
            <a:ext cx="61722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3200" b="1" i="0" dirty="0">
                <a:solidFill>
                  <a:srgbClr val="0D0D0D"/>
                </a:solidFill>
                <a:effectLst/>
                <a:latin typeface="Söhne"/>
              </a:rPr>
              <a:t>Encoding Changes: </a:t>
            </a:r>
            <a:r>
              <a:rPr lang="en-GB" sz="3200" b="0" i="0" dirty="0">
                <a:solidFill>
                  <a:srgbClr val="0D0D0D"/>
                </a:solidFill>
                <a:effectLst/>
                <a:latin typeface="Söhne"/>
              </a:rPr>
              <a:t>e.g. </a:t>
            </a:r>
            <a:r>
              <a:rPr lang="en-GB" sz="3200" b="0" i="0" dirty="0" err="1">
                <a:solidFill>
                  <a:srgbClr val="0D0D0D"/>
                </a:solidFill>
                <a:effectLst/>
                <a:latin typeface="Söhne"/>
              </a:rPr>
              <a:t>constructorId</a:t>
            </a:r>
            <a:endParaRPr lang="en-GB" sz="3200" b="0" i="0" dirty="0">
              <a:solidFill>
                <a:srgbClr val="0D0D0D"/>
              </a:solidFill>
              <a:effectLst/>
              <a:latin typeface="Söhne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0B26D12-C1C1-B389-8EEF-F71E3696B138}"/>
              </a:ext>
            </a:extLst>
          </p:cNvPr>
          <p:cNvSpPr txBox="1"/>
          <p:nvPr/>
        </p:nvSpPr>
        <p:spPr>
          <a:xfrm>
            <a:off x="5647420" y="3377072"/>
            <a:ext cx="664284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i="0" dirty="0">
                <a:solidFill>
                  <a:srgbClr val="0D0D0D"/>
                </a:solidFill>
                <a:effectLst/>
                <a:latin typeface="Söhne"/>
              </a:rPr>
              <a:t>New Features:</a:t>
            </a:r>
            <a:r>
              <a:rPr lang="en-GB" sz="3200" b="0" i="0" dirty="0">
                <a:solidFill>
                  <a:srgbClr val="0D0D0D"/>
                </a:solidFill>
                <a:effectLst/>
                <a:latin typeface="Söhne"/>
              </a:rPr>
              <a:t> e.g. age, years in F1</a:t>
            </a:r>
            <a:endParaRPr lang="en-GB" sz="3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80B7E08-AA99-7947-FCA9-3C5D6FAF8CC3}"/>
              </a:ext>
            </a:extLst>
          </p:cNvPr>
          <p:cNvSpPr txBox="1"/>
          <p:nvPr/>
        </p:nvSpPr>
        <p:spPr>
          <a:xfrm>
            <a:off x="5598287" y="4896942"/>
            <a:ext cx="664284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3200" b="1" i="0" dirty="0">
                <a:solidFill>
                  <a:srgbClr val="0D0D0D"/>
                </a:solidFill>
                <a:effectLst/>
                <a:latin typeface="Söhne"/>
              </a:rPr>
              <a:t>Years with team: </a:t>
            </a:r>
            <a:r>
              <a:rPr lang="en-GB" sz="3200" b="0" i="0" dirty="0">
                <a:solidFill>
                  <a:srgbClr val="0D0D0D"/>
                </a:solidFill>
                <a:effectLst/>
                <a:latin typeface="Söhne"/>
              </a:rPr>
              <a:t>for predictive relevance.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9C7A72E-7BB1-2D27-688F-F1C80AB222AF}"/>
              </a:ext>
            </a:extLst>
          </p:cNvPr>
          <p:cNvCxnSpPr>
            <a:cxnSpLocks/>
          </p:cNvCxnSpPr>
          <p:nvPr/>
        </p:nvCxnSpPr>
        <p:spPr>
          <a:xfrm>
            <a:off x="512079" y="6494530"/>
            <a:ext cx="11119627" cy="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Graphic 31" descr="Race Car with solid fill">
            <a:extLst>
              <a:ext uri="{FF2B5EF4-FFF2-40B4-BE49-F238E27FC236}">
                <a16:creationId xmlns:a16="http://schemas.microsoft.com/office/drawing/2014/main" id="{C351AB89-8228-FE39-C385-FB64CEF555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55562" y="5889412"/>
            <a:ext cx="914400" cy="914400"/>
          </a:xfrm>
          <a:prstGeom prst="rect">
            <a:avLst/>
          </a:prstGeom>
        </p:spPr>
      </p:pic>
      <p:pic>
        <p:nvPicPr>
          <p:cNvPr id="9" name="Graphic 8" descr="Binary with solid fill">
            <a:extLst>
              <a:ext uri="{FF2B5EF4-FFF2-40B4-BE49-F238E27FC236}">
                <a16:creationId xmlns:a16="http://schemas.microsoft.com/office/drawing/2014/main" id="{7E610371-2B71-BA09-5612-93A6458422E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447854" y="1905369"/>
            <a:ext cx="914400" cy="914400"/>
          </a:xfrm>
          <a:prstGeom prst="rect">
            <a:avLst/>
          </a:prstGeom>
        </p:spPr>
      </p:pic>
      <p:pic>
        <p:nvPicPr>
          <p:cNvPr id="17" name="Graphic 16" descr="Meeting with solid fill">
            <a:extLst>
              <a:ext uri="{FF2B5EF4-FFF2-40B4-BE49-F238E27FC236}">
                <a16:creationId xmlns:a16="http://schemas.microsoft.com/office/drawing/2014/main" id="{FF4AFEF3-1916-A49E-EF56-F17DE0532DB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447854" y="490151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369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22" grpId="0"/>
      <p:bldP spid="24" grpId="0"/>
      <p:bldP spid="2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9203DE33-2CD4-4CA8-9AF3-37C3B6513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AF57B88-1D4C-41FA-A761-EC1DD10C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2548F45-5164-4ABB-8212-7F293FDE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5E81CCFB-7BEF-4186-86FB-D09450B4D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44A9D2-CDB9-CE41-2399-FA8C221EB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084" y="1704779"/>
            <a:ext cx="3052293" cy="104195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 sz="4000" b="1" i="0" dirty="0">
                <a:solidFill>
                  <a:srgbClr val="FFFFFF"/>
                </a:solidFill>
                <a:effectLst/>
              </a:rPr>
              <a:t>What Model performed the best?</a:t>
            </a:r>
            <a:endParaRPr lang="en-US" sz="4000" b="1" dirty="0">
              <a:solidFill>
                <a:srgbClr val="FFFFFF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49A8AD6-2E85-93FF-331A-4C87ECC7F111}"/>
              </a:ext>
            </a:extLst>
          </p:cNvPr>
          <p:cNvCxnSpPr>
            <a:cxnSpLocks/>
          </p:cNvCxnSpPr>
          <p:nvPr/>
        </p:nvCxnSpPr>
        <p:spPr>
          <a:xfrm>
            <a:off x="512079" y="6494530"/>
            <a:ext cx="11119627" cy="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Race Car with solid fill">
            <a:extLst>
              <a:ext uri="{FF2B5EF4-FFF2-40B4-BE49-F238E27FC236}">
                <a16:creationId xmlns:a16="http://schemas.microsoft.com/office/drawing/2014/main" id="{082CACE4-0C3D-8A64-A628-4A87ACF9A5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71948" y="5921660"/>
            <a:ext cx="914400" cy="914400"/>
          </a:xfrm>
          <a:prstGeom prst="rect">
            <a:avLst/>
          </a:prstGeom>
        </p:spPr>
      </p:pic>
      <p:pic>
        <p:nvPicPr>
          <p:cNvPr id="19" name="Picture 18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34C0955D-C6FB-876B-5B15-D478DECAE8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6462" y="1019406"/>
            <a:ext cx="8170822" cy="4924193"/>
          </a:xfrm>
          <a:prstGeom prst="rect">
            <a:avLst/>
          </a:prstGeom>
        </p:spPr>
      </p:pic>
      <p:sp>
        <p:nvSpPr>
          <p:cNvPr id="30" name="Speech Bubble: Oval 29">
            <a:extLst>
              <a:ext uri="{FF2B5EF4-FFF2-40B4-BE49-F238E27FC236}">
                <a16:creationId xmlns:a16="http://schemas.microsoft.com/office/drawing/2014/main" id="{3E6941F6-6BCA-FD33-EEA6-29218153523F}"/>
              </a:ext>
            </a:extLst>
          </p:cNvPr>
          <p:cNvSpPr/>
          <p:nvPr/>
        </p:nvSpPr>
        <p:spPr>
          <a:xfrm>
            <a:off x="5724983" y="310079"/>
            <a:ext cx="5610887" cy="2519186"/>
          </a:xfrm>
          <a:prstGeom prst="wedgeEllipseCallou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/>
              <a:t>PLACEHOLDER CHART</a:t>
            </a:r>
            <a:endParaRPr lang="en-GB" sz="2400" i="1" dirty="0"/>
          </a:p>
        </p:txBody>
      </p:sp>
    </p:spTree>
    <p:extLst>
      <p:ext uri="{BB962C8B-B14F-4D97-AF65-F5344CB8AC3E}">
        <p14:creationId xmlns:p14="http://schemas.microsoft.com/office/powerpoint/2010/main" val="387407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CAFDD3A-5CD3-1F09-1290-4B5896F02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factors influence wins…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A268E0-D223-A7F2-D9EE-EEB4B8B67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095" y="1678901"/>
            <a:ext cx="10475671" cy="445216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7A6E721-B4C5-A4DB-CA96-9502B4BFD429}"/>
              </a:ext>
            </a:extLst>
          </p:cNvPr>
          <p:cNvCxnSpPr>
            <a:cxnSpLocks/>
          </p:cNvCxnSpPr>
          <p:nvPr/>
        </p:nvCxnSpPr>
        <p:spPr>
          <a:xfrm>
            <a:off x="512079" y="6494530"/>
            <a:ext cx="11119627" cy="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Race Car with solid fill">
            <a:extLst>
              <a:ext uri="{FF2B5EF4-FFF2-40B4-BE49-F238E27FC236}">
                <a16:creationId xmlns:a16="http://schemas.microsoft.com/office/drawing/2014/main" id="{F6DD3311-0858-0C33-57EA-5E6DC82C7F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96745" y="590083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940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16D4DB-200C-0185-4B58-33E50DF86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900" y="2006226"/>
            <a:ext cx="3201366" cy="2774160"/>
          </a:xfrm>
        </p:spPr>
        <p:txBody>
          <a:bodyPr anchor="b">
            <a:normAutofit fontScale="90000"/>
          </a:bodyPr>
          <a:lstStyle/>
          <a:p>
            <a:r>
              <a:rPr lang="en-GB" sz="4000" b="1" i="0">
                <a:solidFill>
                  <a:schemeClr val="bg1"/>
                </a:solidFill>
                <a:effectLst/>
              </a:rPr>
              <a:t>Data Pit Stop: SMOTE's Role in Tuning Predictive Models</a:t>
            </a:r>
            <a:endParaRPr lang="en-GB" sz="4000" b="1">
              <a:solidFill>
                <a:schemeClr val="bg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03BB52B-C32C-0D72-6DFF-F84F16789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7695" y="586855"/>
            <a:ext cx="7223670" cy="5612903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0D50357-0787-5A30-37A5-27662F1AA20B}"/>
              </a:ext>
            </a:extLst>
          </p:cNvPr>
          <p:cNvCxnSpPr>
            <a:cxnSpLocks/>
          </p:cNvCxnSpPr>
          <p:nvPr/>
        </p:nvCxnSpPr>
        <p:spPr>
          <a:xfrm>
            <a:off x="512079" y="6494530"/>
            <a:ext cx="11119627" cy="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Graphic 16" descr="Race Car with solid fill">
            <a:extLst>
              <a:ext uri="{FF2B5EF4-FFF2-40B4-BE49-F238E27FC236}">
                <a16:creationId xmlns:a16="http://schemas.microsoft.com/office/drawing/2014/main" id="{550E1066-1715-99EA-5652-74D6C47F80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41785" y="592644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226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05B551-5536-9A17-089E-2186D3BBB091}"/>
              </a:ext>
            </a:extLst>
          </p:cNvPr>
          <p:cNvCxnSpPr>
            <a:cxnSpLocks/>
          </p:cNvCxnSpPr>
          <p:nvPr/>
        </p:nvCxnSpPr>
        <p:spPr>
          <a:xfrm>
            <a:off x="512079" y="6494530"/>
            <a:ext cx="11119627" cy="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phic 11" descr="Race Car with solid fill">
            <a:extLst>
              <a:ext uri="{FF2B5EF4-FFF2-40B4-BE49-F238E27FC236}">
                <a16:creationId xmlns:a16="http://schemas.microsoft.com/office/drawing/2014/main" id="{B65FF6E9-1A89-A85A-C39A-5F0FDB1B54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83925" y="5943600"/>
            <a:ext cx="914400" cy="9144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5B6F633-5C89-4593-123E-EF144278D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Would I have won any money?</a:t>
            </a:r>
          </a:p>
        </p:txBody>
      </p:sp>
    </p:spTree>
    <p:extLst>
      <p:ext uri="{BB962C8B-B14F-4D97-AF65-F5344CB8AC3E}">
        <p14:creationId xmlns:p14="http://schemas.microsoft.com/office/powerpoint/2010/main" val="53517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44A9D2-CDB9-CE41-2399-FA8C221EB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079" y="2785841"/>
            <a:ext cx="3201366" cy="1206706"/>
          </a:xfrm>
        </p:spPr>
        <p:txBody>
          <a:bodyPr anchor="b">
            <a:normAutofit/>
          </a:bodyPr>
          <a:lstStyle/>
          <a:p>
            <a:r>
              <a:rPr lang="en-GB" sz="4000" b="1" dirty="0">
                <a:solidFill>
                  <a:srgbClr val="FFFFFF"/>
                </a:solidFill>
              </a:rPr>
              <a:t>Model Interpretation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80B7E08-AA99-7947-FCA9-3C5D6FAF8CC3}"/>
              </a:ext>
            </a:extLst>
          </p:cNvPr>
          <p:cNvSpPr txBox="1"/>
          <p:nvPr/>
        </p:nvSpPr>
        <p:spPr>
          <a:xfrm>
            <a:off x="4531659" y="723516"/>
            <a:ext cx="695448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2800" b="1" i="0" dirty="0">
                <a:solidFill>
                  <a:srgbClr val="0D0D0D"/>
                </a:solidFill>
                <a:effectLst/>
                <a:latin typeface="Söhne"/>
              </a:rPr>
              <a:t>Where did the model make mistakes?</a:t>
            </a:r>
          </a:p>
          <a:p>
            <a:pPr algn="l"/>
            <a:endParaRPr lang="en-GB" sz="2800" b="1" dirty="0">
              <a:solidFill>
                <a:srgbClr val="0D0D0D"/>
              </a:solidFill>
              <a:latin typeface="Söhne"/>
            </a:endParaRPr>
          </a:p>
          <a:p>
            <a:pPr algn="l"/>
            <a:r>
              <a:rPr lang="en-GB" sz="2800" b="1" i="0" dirty="0">
                <a:solidFill>
                  <a:srgbClr val="0D0D0D"/>
                </a:solidFill>
                <a:effectLst/>
                <a:latin typeface="Söhne"/>
              </a:rPr>
              <a:t>Which races didn’t the model get right?</a:t>
            </a:r>
            <a:endParaRPr lang="en-GB" sz="2800" b="0" i="0" dirty="0">
              <a:solidFill>
                <a:srgbClr val="0D0D0D"/>
              </a:solidFill>
              <a:effectLst/>
              <a:latin typeface="Söhne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9C7A72E-7BB1-2D27-688F-F1C80AB222AF}"/>
              </a:ext>
            </a:extLst>
          </p:cNvPr>
          <p:cNvCxnSpPr>
            <a:cxnSpLocks/>
          </p:cNvCxnSpPr>
          <p:nvPr/>
        </p:nvCxnSpPr>
        <p:spPr>
          <a:xfrm>
            <a:off x="512079" y="6494530"/>
            <a:ext cx="11119627" cy="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Graphic 31" descr="Race Car with solid fill">
            <a:extLst>
              <a:ext uri="{FF2B5EF4-FFF2-40B4-BE49-F238E27FC236}">
                <a16:creationId xmlns:a16="http://schemas.microsoft.com/office/drawing/2014/main" id="{C351AB89-8228-FE39-C385-FB64CEF555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17306" y="5933462"/>
            <a:ext cx="914400" cy="914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4817584-EE20-05FD-674C-5A4C915BEF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8372" y="1685755"/>
            <a:ext cx="7751592" cy="332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253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0"/>
    </p:bldLst>
  </p:timing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100</TotalTime>
  <Words>1210</Words>
  <Application>Microsoft Office PowerPoint</Application>
  <PresentationFormat>Widescreen</PresentationFormat>
  <Paragraphs>101</Paragraphs>
  <Slides>16</Slides>
  <Notes>13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Aptos</vt:lpstr>
      <vt:lpstr>Arial</vt:lpstr>
      <vt:lpstr>Calibri</vt:lpstr>
      <vt:lpstr>Calibri Light</vt:lpstr>
      <vt:lpstr>Slack-Lato</vt:lpstr>
      <vt:lpstr>Söhne</vt:lpstr>
      <vt:lpstr>Office Theme</vt:lpstr>
      <vt:lpstr>PowerPoint Presentation</vt:lpstr>
      <vt:lpstr>Reintroduction to the Problem Space</vt:lpstr>
      <vt:lpstr>PowerPoint Presentation</vt:lpstr>
      <vt:lpstr>Data Overview and Changes</vt:lpstr>
      <vt:lpstr>What Model performed the best?</vt:lpstr>
      <vt:lpstr>What factors influence wins…</vt:lpstr>
      <vt:lpstr>Data Pit Stop: SMOTE's Role in Tuning Predictive Models</vt:lpstr>
      <vt:lpstr>Would I have won any money?</vt:lpstr>
      <vt:lpstr>Model Interpretation</vt:lpstr>
      <vt:lpstr>Product Design Idea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Boardman</dc:creator>
  <cp:lastModifiedBy>Alex Boardman</cp:lastModifiedBy>
  <cp:revision>2</cp:revision>
  <dcterms:created xsi:type="dcterms:W3CDTF">2024-02-04T09:38:08Z</dcterms:created>
  <dcterms:modified xsi:type="dcterms:W3CDTF">2024-04-07T19:03:02Z</dcterms:modified>
</cp:coreProperties>
</file>